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5" r:id="rId3"/>
    <p:sldMasterId id="2147483697" r:id="rId4"/>
    <p:sldMasterId id="2147483717" r:id="rId5"/>
  </p:sldMasterIdLst>
  <p:notesMasterIdLst>
    <p:notesMasterId r:id="rId78"/>
  </p:notesMasterIdLst>
  <p:sldIdLst>
    <p:sldId id="315" r:id="rId6"/>
    <p:sldId id="317" r:id="rId7"/>
    <p:sldId id="395" r:id="rId8"/>
    <p:sldId id="293" r:id="rId9"/>
    <p:sldId id="294" r:id="rId10"/>
    <p:sldId id="280" r:id="rId11"/>
    <p:sldId id="598" r:id="rId12"/>
    <p:sldId id="599" r:id="rId13"/>
    <p:sldId id="275" r:id="rId14"/>
    <p:sldId id="600" r:id="rId15"/>
    <p:sldId id="601" r:id="rId16"/>
    <p:sldId id="602" r:id="rId17"/>
    <p:sldId id="279" r:id="rId18"/>
    <p:sldId id="532" r:id="rId19"/>
    <p:sldId id="648" r:id="rId20"/>
    <p:sldId id="649" r:id="rId21"/>
    <p:sldId id="650" r:id="rId22"/>
    <p:sldId id="651" r:id="rId23"/>
    <p:sldId id="652" r:id="rId24"/>
    <p:sldId id="653" r:id="rId25"/>
    <p:sldId id="654" r:id="rId26"/>
    <p:sldId id="655" r:id="rId27"/>
    <p:sldId id="557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667" r:id="rId40"/>
    <p:sldId id="668" r:id="rId41"/>
    <p:sldId id="669" r:id="rId42"/>
    <p:sldId id="670" r:id="rId43"/>
    <p:sldId id="671" r:id="rId44"/>
    <p:sldId id="674" r:id="rId45"/>
    <p:sldId id="675" r:id="rId46"/>
    <p:sldId id="676" r:id="rId47"/>
    <p:sldId id="677" r:id="rId48"/>
    <p:sldId id="678" r:id="rId49"/>
    <p:sldId id="679" r:id="rId50"/>
    <p:sldId id="680" r:id="rId51"/>
    <p:sldId id="681" r:id="rId52"/>
    <p:sldId id="682" r:id="rId53"/>
    <p:sldId id="683" r:id="rId54"/>
    <p:sldId id="684" r:id="rId55"/>
    <p:sldId id="685" r:id="rId56"/>
    <p:sldId id="686" r:id="rId57"/>
    <p:sldId id="687" r:id="rId58"/>
    <p:sldId id="688" r:id="rId59"/>
    <p:sldId id="689" r:id="rId60"/>
    <p:sldId id="690" r:id="rId61"/>
    <p:sldId id="691" r:id="rId62"/>
    <p:sldId id="692" r:id="rId63"/>
    <p:sldId id="693" r:id="rId64"/>
    <p:sldId id="694" r:id="rId65"/>
    <p:sldId id="637" r:id="rId66"/>
    <p:sldId id="636" r:id="rId67"/>
    <p:sldId id="639" r:id="rId68"/>
    <p:sldId id="640" r:id="rId69"/>
    <p:sldId id="641" r:id="rId70"/>
    <p:sldId id="642" r:id="rId71"/>
    <p:sldId id="643" r:id="rId72"/>
    <p:sldId id="644" r:id="rId73"/>
    <p:sldId id="645" r:id="rId74"/>
    <p:sldId id="646" r:id="rId75"/>
    <p:sldId id="647" r:id="rId76"/>
    <p:sldId id="289" r:id="rId77"/>
  </p:sldIdLst>
  <p:sldSz cx="9144000" cy="6858000" type="screen4x3"/>
  <p:notesSz cx="6858000" cy="9144000"/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AD8C56-0074-4876-B501-449B669D71E8}">
          <p14:sldIdLst>
            <p14:sldId id="315"/>
            <p14:sldId id="317"/>
            <p14:sldId id="395"/>
            <p14:sldId id="293"/>
            <p14:sldId id="294"/>
            <p14:sldId id="280"/>
            <p14:sldId id="598"/>
            <p14:sldId id="599"/>
            <p14:sldId id="275"/>
            <p14:sldId id="600"/>
            <p14:sldId id="601"/>
            <p14:sldId id="602"/>
            <p14:sldId id="279"/>
            <p14:sldId id="532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557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37"/>
            <p14:sldId id="636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4D99BF"/>
    <a:srgbClr val="FF0000"/>
    <a:srgbClr val="FFCC00"/>
    <a:srgbClr val="FFFF66"/>
    <a:srgbClr val="CC0000"/>
    <a:srgbClr val="FFFF99"/>
    <a:srgbClr val="FF6600"/>
    <a:srgbClr val="D7F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708" autoAdjust="0"/>
  </p:normalViewPr>
  <p:slideViewPr>
    <p:cSldViewPr>
      <p:cViewPr varScale="1">
        <p:scale>
          <a:sx n="69" d="100"/>
          <a:sy n="69" d="100"/>
        </p:scale>
        <p:origin x="141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E83D2-D1D5-4A60-81CC-0496A8BA127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BDF3-2B20-45D1-B085-A7FB87B22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DF3-2B20-45D1-B085-A7FB87B22C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192CEB1-7538-4346-9732-57DCE68C8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8D701C7-9EF5-46DA-81C4-417E7E43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FE2425F-C6AB-4195-9149-8B0E88E64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D5ACF7-22B0-4D9D-8EE2-92558C976FBD}" type="slidenum">
              <a:rPr lang="en-US" altLang="en-US">
                <a:latin typeface="Lucida Sans Unicode" panose="020B0602030504020204" pitchFamily="34" charset="0"/>
              </a:rPr>
              <a:pPr/>
              <a:t>4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78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26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77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BDF3-2B20-45D1-B085-A7FB87B22C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F2D6-C031-4E63-8DC1-176D7C617A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0FB32-48B7-4F11-8997-6F0F89F9D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8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76A8B73-E882-48BA-8B47-118FA0655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CD166A-F82F-4295-9936-47CF514A343D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59A1FEF-F5D7-4039-ACB0-91BCDE9D8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425FFF7-DAA1-4253-9F36-8709BCCE0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3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5E50D4-5C44-4242-BF00-D339E6ECA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EE469B-04A8-4081-ACA9-9CBC7CB52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36F149-8A7B-434A-B638-7ADAE7902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1E99-A8AA-4DF1-AA09-F705CF220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7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22F1-1871-4515-88C8-92932CEF3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D8F2-7301-436E-BFC6-3F60D3021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CE4F-F1B5-4E6F-A810-43583241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D464C-EA9D-404A-8710-7D0E76B5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1BF7-C680-4F29-8255-CCE5E485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7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A824-16CD-441E-8BBF-E94DA6B8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CFA3-D2B8-4B4B-963E-BBBE8C269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E861-FA7A-4799-8490-94197EFD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562B-EC2D-4B74-A726-B007482C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A63EB-6342-47DD-9C93-462D97ED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4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2249-B876-4872-B616-D3566DF5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38D6C-B762-4619-8776-3D3DE409A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7D35-64BD-4E16-B302-224B6897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6EF5-67B9-4BA8-9BB4-5C699C0C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5C0C1-FE12-4762-A35C-1ED6F943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79B0-FD5B-4EF2-9351-0EFF4513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099F-C0BC-4629-B39B-748EBC68F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33EC2-CDAD-4E1B-84B2-629316A87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2106D-23EB-49F8-ABC6-995EDA05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D7A52-15FC-4CED-B3BA-CB9A17DD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FF523-1157-41DB-B687-B4D72014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9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FAA9-1DF7-43C4-9D54-6134638F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60C93-2A7C-4D5A-8318-86C8C955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8F9A5-A1C8-4F09-A9E5-CB7BF76D0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91F41-B435-49C5-A882-5803B9681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94B9F-1310-458B-B6B5-42CC8D550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E5AE9-E90A-4548-BC4D-716DAB9E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5E585-E7C2-4425-87F6-A6F070F6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085B3-19B8-40FB-8ECE-10E2AA95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7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FAC2-88D3-4C91-8CE8-49F35FDF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74338-2019-4EA7-A9F2-F7656BEA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4F45E-941D-43B0-819D-0C633AC2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E1B0D-190D-47C3-9C53-93EEE4D7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0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D4709-5B13-476D-851D-7B0EEEC8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C0210-9AB2-4E32-8E1E-616281C8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7A07F-44A7-44CC-B49F-53DEDB49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3F2D-C2B2-4B28-AFAD-865E1C68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E156-07E7-4757-9D86-72F40D5FA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88637-511A-4CE5-A9E5-5F86BBF06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95A3E-21C4-4096-9E77-A122F53E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51863-405B-49E1-9E46-E937DAA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159CE-4E03-4ADD-8403-0A21CA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6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DD43-D380-4596-94A9-385EAEF3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F5579-F1F9-43B4-9814-6A0C02654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BDC0-1FF8-43EE-81E2-EF63B15F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9643D-23A8-40F6-9464-CCE5A280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08DC-FD94-4B5B-99F6-5A2D4D2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6027E-B366-4FB4-929A-0BB2F1E3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35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85C0-F105-40D3-B522-7A2CA966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D87BC-B7FE-492C-A722-EAACEA78D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1AF4-CAA1-4341-A433-42439B07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C85F-1D21-42A0-B005-57A40F8B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395F-ADCF-4052-94DF-C415D791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94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82696-E934-4CE2-83AF-C8512C852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CCA3D-B6AF-43B5-85DF-E6EEF35E2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4D6DF-734A-4917-A38A-FAE0120D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333A-05EE-43FC-91CF-A633A154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44661-2BF3-4D4D-A243-D7ACE38C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06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8007329" y="148135"/>
            <a:ext cx="1051971" cy="719731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 userDrawn="1"/>
        </p:nvCxnSpPr>
        <p:spPr>
          <a:xfrm>
            <a:off x="183027" y="867865"/>
            <a:ext cx="7665574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0" y="2407368"/>
            <a:ext cx="4905375" cy="44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7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3376980" y="1625601"/>
            <a:ext cx="5767021" cy="5232401"/>
          </a:xfrm>
          <a:prstGeom prst="rect">
            <a:avLst/>
          </a:prstGeom>
        </p:spPr>
      </p:pic>
      <p:grpSp>
        <p:nvGrpSpPr>
          <p:cNvPr id="52" name="Group 49"/>
          <p:cNvGrpSpPr>
            <a:grpSpLocks noChangeAspect="1"/>
          </p:cNvGrpSpPr>
          <p:nvPr userDrawn="1"/>
        </p:nvGrpSpPr>
        <p:grpSpPr bwMode="auto">
          <a:xfrm>
            <a:off x="3944391" y="381987"/>
            <a:ext cx="1255219" cy="837212"/>
            <a:chOff x="14" y="990"/>
            <a:chExt cx="4190" cy="2096"/>
          </a:xfrm>
          <a:solidFill>
            <a:schemeClr val="bg1">
              <a:lumMod val="75000"/>
            </a:schemeClr>
          </a:solidFill>
        </p:grpSpPr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1044" y="1517"/>
              <a:ext cx="564" cy="656"/>
            </a:xfrm>
            <a:custGeom>
              <a:avLst/>
              <a:gdLst>
                <a:gd name="T0" fmla="*/ 31 w 40"/>
                <a:gd name="T1" fmla="*/ 36 h 46"/>
                <a:gd name="T2" fmla="*/ 18 w 40"/>
                <a:gd name="T3" fmla="*/ 23 h 46"/>
                <a:gd name="T4" fmla="*/ 40 w 40"/>
                <a:gd name="T5" fmla="*/ 11 h 46"/>
                <a:gd name="T6" fmla="*/ 10 w 40"/>
                <a:gd name="T7" fmla="*/ 20 h 46"/>
                <a:gd name="T8" fmla="*/ 36 w 40"/>
                <a:gd name="T9" fmla="*/ 43 h 46"/>
                <a:gd name="T10" fmla="*/ 31 w 40"/>
                <a:gd name="T11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31" y="36"/>
                  </a:moveTo>
                  <a:cubicBezTo>
                    <a:pt x="27" y="35"/>
                    <a:pt x="15" y="33"/>
                    <a:pt x="18" y="23"/>
                  </a:cubicBezTo>
                  <a:cubicBezTo>
                    <a:pt x="22" y="10"/>
                    <a:pt x="40" y="11"/>
                    <a:pt x="40" y="11"/>
                  </a:cubicBezTo>
                  <a:cubicBezTo>
                    <a:pt x="40" y="11"/>
                    <a:pt x="20" y="0"/>
                    <a:pt x="10" y="20"/>
                  </a:cubicBezTo>
                  <a:cubicBezTo>
                    <a:pt x="0" y="43"/>
                    <a:pt x="24" y="46"/>
                    <a:pt x="36" y="43"/>
                  </a:cubicBezTo>
                  <a:cubicBezTo>
                    <a:pt x="34" y="41"/>
                    <a:pt x="32" y="38"/>
                    <a:pt x="3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2144" y="1289"/>
              <a:ext cx="678" cy="927"/>
            </a:xfrm>
            <a:custGeom>
              <a:avLst/>
              <a:gdLst>
                <a:gd name="T0" fmla="*/ 46 w 48"/>
                <a:gd name="T1" fmla="*/ 34 h 65"/>
                <a:gd name="T2" fmla="*/ 0 w 48"/>
                <a:gd name="T3" fmla="*/ 16 h 65"/>
                <a:gd name="T4" fmla="*/ 33 w 48"/>
                <a:gd name="T5" fmla="*/ 33 h 65"/>
                <a:gd name="T6" fmla="*/ 16 w 48"/>
                <a:gd name="T7" fmla="*/ 51 h 65"/>
                <a:gd name="T8" fmla="*/ 13 w 48"/>
                <a:gd name="T9" fmla="*/ 57 h 65"/>
                <a:gd name="T10" fmla="*/ 46 w 48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5">
                  <a:moveTo>
                    <a:pt x="46" y="34"/>
                  </a:moveTo>
                  <a:cubicBezTo>
                    <a:pt x="39" y="0"/>
                    <a:pt x="0" y="16"/>
                    <a:pt x="0" y="16"/>
                  </a:cubicBezTo>
                  <a:cubicBezTo>
                    <a:pt x="0" y="16"/>
                    <a:pt x="28" y="12"/>
                    <a:pt x="33" y="33"/>
                  </a:cubicBezTo>
                  <a:cubicBezTo>
                    <a:pt x="37" y="50"/>
                    <a:pt x="22" y="51"/>
                    <a:pt x="16" y="51"/>
                  </a:cubicBezTo>
                  <a:cubicBezTo>
                    <a:pt x="15" y="53"/>
                    <a:pt x="14" y="55"/>
                    <a:pt x="13" y="57"/>
                  </a:cubicBezTo>
                  <a:cubicBezTo>
                    <a:pt x="29" y="65"/>
                    <a:pt x="48" y="52"/>
                    <a:pt x="4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1707" y="990"/>
              <a:ext cx="762" cy="499"/>
            </a:xfrm>
            <a:custGeom>
              <a:avLst/>
              <a:gdLst>
                <a:gd name="T0" fmla="*/ 35 w 54"/>
                <a:gd name="T1" fmla="*/ 6 h 35"/>
                <a:gd name="T2" fmla="*/ 0 w 54"/>
                <a:gd name="T3" fmla="*/ 19 h 35"/>
                <a:gd name="T4" fmla="*/ 4 w 54"/>
                <a:gd name="T5" fmla="*/ 20 h 35"/>
                <a:gd name="T6" fmla="*/ 29 w 54"/>
                <a:gd name="T7" fmla="*/ 13 h 35"/>
                <a:gd name="T8" fmla="*/ 41 w 54"/>
                <a:gd name="T9" fmla="*/ 35 h 35"/>
                <a:gd name="T10" fmla="*/ 54 w 54"/>
                <a:gd name="T11" fmla="*/ 33 h 35"/>
                <a:gd name="T12" fmla="*/ 35 w 54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35" y="6"/>
                  </a:moveTo>
                  <a:cubicBezTo>
                    <a:pt x="12" y="0"/>
                    <a:pt x="2" y="14"/>
                    <a:pt x="0" y="19"/>
                  </a:cubicBezTo>
                  <a:cubicBezTo>
                    <a:pt x="1" y="19"/>
                    <a:pt x="2" y="20"/>
                    <a:pt x="4" y="20"/>
                  </a:cubicBezTo>
                  <a:cubicBezTo>
                    <a:pt x="7" y="17"/>
                    <a:pt x="16" y="8"/>
                    <a:pt x="29" y="13"/>
                  </a:cubicBezTo>
                  <a:cubicBezTo>
                    <a:pt x="43" y="18"/>
                    <a:pt x="41" y="31"/>
                    <a:pt x="41" y="35"/>
                  </a:cubicBezTo>
                  <a:cubicBezTo>
                    <a:pt x="45" y="34"/>
                    <a:pt x="49" y="33"/>
                    <a:pt x="54" y="33"/>
                  </a:cubicBezTo>
                  <a:cubicBezTo>
                    <a:pt x="54" y="27"/>
                    <a:pt x="53" y="11"/>
                    <a:pt x="3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1298" y="1132"/>
              <a:ext cx="564" cy="514"/>
            </a:xfrm>
            <a:custGeom>
              <a:avLst/>
              <a:gdLst>
                <a:gd name="T0" fmla="*/ 10 w 40"/>
                <a:gd name="T1" fmla="*/ 14 h 36"/>
                <a:gd name="T2" fmla="*/ 5 w 40"/>
                <a:gd name="T3" fmla="*/ 36 h 36"/>
                <a:gd name="T4" fmla="*/ 14 w 40"/>
                <a:gd name="T5" fmla="*/ 35 h 36"/>
                <a:gd name="T6" fmla="*/ 16 w 40"/>
                <a:gd name="T7" fmla="*/ 17 h 36"/>
                <a:gd name="T8" fmla="*/ 39 w 40"/>
                <a:gd name="T9" fmla="*/ 17 h 36"/>
                <a:gd name="T10" fmla="*/ 10 w 40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10" y="14"/>
                  </a:moveTo>
                  <a:cubicBezTo>
                    <a:pt x="0" y="22"/>
                    <a:pt x="3" y="32"/>
                    <a:pt x="5" y="36"/>
                  </a:cubicBezTo>
                  <a:cubicBezTo>
                    <a:pt x="8" y="35"/>
                    <a:pt x="11" y="35"/>
                    <a:pt x="14" y="35"/>
                  </a:cubicBezTo>
                  <a:cubicBezTo>
                    <a:pt x="13" y="34"/>
                    <a:pt x="7" y="24"/>
                    <a:pt x="16" y="17"/>
                  </a:cubicBezTo>
                  <a:cubicBezTo>
                    <a:pt x="26" y="10"/>
                    <a:pt x="37" y="19"/>
                    <a:pt x="39" y="17"/>
                  </a:cubicBezTo>
                  <a:cubicBezTo>
                    <a:pt x="40" y="16"/>
                    <a:pt x="27" y="0"/>
                    <a:pt x="1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1312" y="1760"/>
              <a:ext cx="1143" cy="556"/>
            </a:xfrm>
            <a:custGeom>
              <a:avLst/>
              <a:gdLst>
                <a:gd name="T0" fmla="*/ 17 w 81"/>
                <a:gd name="T1" fmla="*/ 0 h 39"/>
                <a:gd name="T2" fmla="*/ 39 w 81"/>
                <a:gd name="T3" fmla="*/ 25 h 39"/>
                <a:gd name="T4" fmla="*/ 75 w 81"/>
                <a:gd name="T5" fmla="*/ 7 h 39"/>
                <a:gd name="T6" fmla="*/ 39 w 81"/>
                <a:gd name="T7" fmla="*/ 35 h 39"/>
                <a:gd name="T8" fmla="*/ 17 w 8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">
                  <a:moveTo>
                    <a:pt x="17" y="0"/>
                  </a:moveTo>
                  <a:cubicBezTo>
                    <a:pt x="17" y="0"/>
                    <a:pt x="9" y="21"/>
                    <a:pt x="39" y="25"/>
                  </a:cubicBezTo>
                  <a:cubicBezTo>
                    <a:pt x="66" y="28"/>
                    <a:pt x="75" y="7"/>
                    <a:pt x="75" y="7"/>
                  </a:cubicBezTo>
                  <a:cubicBezTo>
                    <a:pt x="75" y="7"/>
                    <a:pt x="81" y="39"/>
                    <a:pt x="39" y="35"/>
                  </a:cubicBezTo>
                  <a:cubicBezTo>
                    <a:pt x="0" y="30"/>
                    <a:pt x="11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 userDrawn="1"/>
          </p:nvSpPr>
          <p:spPr bwMode="auto">
            <a:xfrm>
              <a:off x="1947" y="1703"/>
              <a:ext cx="197" cy="214"/>
            </a:xfrm>
            <a:custGeom>
              <a:avLst/>
              <a:gdLst>
                <a:gd name="T0" fmla="*/ 2 w 14"/>
                <a:gd name="T1" fmla="*/ 15 h 15"/>
                <a:gd name="T2" fmla="*/ 3 w 14"/>
                <a:gd name="T3" fmla="*/ 15 h 15"/>
                <a:gd name="T4" fmla="*/ 6 w 14"/>
                <a:gd name="T5" fmla="*/ 13 h 15"/>
                <a:gd name="T6" fmla="*/ 14 w 14"/>
                <a:gd name="T7" fmla="*/ 1 h 15"/>
                <a:gd name="T8" fmla="*/ 12 w 14"/>
                <a:gd name="T9" fmla="*/ 0 h 15"/>
                <a:gd name="T10" fmla="*/ 12 w 14"/>
                <a:gd name="T11" fmla="*/ 0 h 15"/>
                <a:gd name="T12" fmla="*/ 10 w 14"/>
                <a:gd name="T13" fmla="*/ 1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2 w 14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2" y="15"/>
                  </a:move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9" y="3"/>
                    <a:pt x="4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auto">
            <a:xfrm>
              <a:off x="1397" y="2502"/>
              <a:ext cx="1157" cy="342"/>
            </a:xfrm>
            <a:custGeom>
              <a:avLst/>
              <a:gdLst>
                <a:gd name="T0" fmla="*/ 49 w 82"/>
                <a:gd name="T1" fmla="*/ 0 h 24"/>
                <a:gd name="T2" fmla="*/ 51 w 82"/>
                <a:gd name="T3" fmla="*/ 11 h 24"/>
                <a:gd name="T4" fmla="*/ 50 w 82"/>
                <a:gd name="T5" fmla="*/ 13 h 24"/>
                <a:gd name="T6" fmla="*/ 37 w 82"/>
                <a:gd name="T7" fmla="*/ 18 h 24"/>
                <a:gd name="T8" fmla="*/ 36 w 82"/>
                <a:gd name="T9" fmla="*/ 18 h 24"/>
                <a:gd name="T10" fmla="*/ 35 w 82"/>
                <a:gd name="T11" fmla="*/ 17 h 24"/>
                <a:gd name="T12" fmla="*/ 34 w 82"/>
                <a:gd name="T13" fmla="*/ 0 h 24"/>
                <a:gd name="T14" fmla="*/ 0 w 82"/>
                <a:gd name="T15" fmla="*/ 12 h 24"/>
                <a:gd name="T16" fmla="*/ 41 w 82"/>
                <a:gd name="T17" fmla="*/ 24 h 24"/>
                <a:gd name="T18" fmla="*/ 82 w 82"/>
                <a:gd name="T19" fmla="*/ 12 h 24"/>
                <a:gd name="T20" fmla="*/ 49 w 8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4">
                  <a:moveTo>
                    <a:pt x="49" y="0"/>
                  </a:moveTo>
                  <a:cubicBezTo>
                    <a:pt x="49" y="4"/>
                    <a:pt x="50" y="7"/>
                    <a:pt x="51" y="11"/>
                  </a:cubicBezTo>
                  <a:cubicBezTo>
                    <a:pt x="52" y="12"/>
                    <a:pt x="51" y="13"/>
                    <a:pt x="50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1"/>
                    <a:pt x="0" y="6"/>
                    <a:pt x="0" y="12"/>
                  </a:cubicBezTo>
                  <a:cubicBezTo>
                    <a:pt x="0" y="18"/>
                    <a:pt x="18" y="24"/>
                    <a:pt x="41" y="24"/>
                  </a:cubicBezTo>
                  <a:cubicBezTo>
                    <a:pt x="64" y="24"/>
                    <a:pt x="82" y="18"/>
                    <a:pt x="82" y="12"/>
                  </a:cubicBezTo>
                  <a:cubicBezTo>
                    <a:pt x="82" y="6"/>
                    <a:pt x="68" y="1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 userDrawn="1"/>
          </p:nvSpPr>
          <p:spPr bwMode="auto">
            <a:xfrm>
              <a:off x="1876" y="2259"/>
              <a:ext cx="254" cy="499"/>
            </a:xfrm>
            <a:custGeom>
              <a:avLst/>
              <a:gdLst>
                <a:gd name="T0" fmla="*/ 17 w 18"/>
                <a:gd name="T1" fmla="*/ 28 h 35"/>
                <a:gd name="T2" fmla="*/ 12 w 18"/>
                <a:gd name="T3" fmla="*/ 0 h 35"/>
                <a:gd name="T4" fmla="*/ 2 w 18"/>
                <a:gd name="T5" fmla="*/ 0 h 35"/>
                <a:gd name="T6" fmla="*/ 7 w 18"/>
                <a:gd name="T7" fmla="*/ 0 h 35"/>
                <a:gd name="T8" fmla="*/ 9 w 18"/>
                <a:gd name="T9" fmla="*/ 30 h 35"/>
                <a:gd name="T10" fmla="*/ 9 w 18"/>
                <a:gd name="T11" fmla="*/ 31 h 35"/>
                <a:gd name="T12" fmla="*/ 2 w 18"/>
                <a:gd name="T13" fmla="*/ 32 h 35"/>
                <a:gd name="T14" fmla="*/ 2 w 18"/>
                <a:gd name="T15" fmla="*/ 32 h 35"/>
                <a:gd name="T16" fmla="*/ 2 w 18"/>
                <a:gd name="T17" fmla="*/ 32 h 35"/>
                <a:gd name="T18" fmla="*/ 2 w 18"/>
                <a:gd name="T19" fmla="*/ 32 h 35"/>
                <a:gd name="T20" fmla="*/ 1 w 18"/>
                <a:gd name="T21" fmla="*/ 14 h 35"/>
                <a:gd name="T22" fmla="*/ 1 w 18"/>
                <a:gd name="T23" fmla="*/ 0 h 35"/>
                <a:gd name="T24" fmla="*/ 2 w 18"/>
                <a:gd name="T25" fmla="*/ 0 h 35"/>
                <a:gd name="T26" fmla="*/ 0 w 18"/>
                <a:gd name="T27" fmla="*/ 0 h 35"/>
                <a:gd name="T28" fmla="*/ 1 w 18"/>
                <a:gd name="T29" fmla="*/ 34 h 35"/>
                <a:gd name="T30" fmla="*/ 2 w 18"/>
                <a:gd name="T31" fmla="*/ 35 h 35"/>
                <a:gd name="T32" fmla="*/ 3 w 18"/>
                <a:gd name="T33" fmla="*/ 35 h 35"/>
                <a:gd name="T34" fmla="*/ 16 w 18"/>
                <a:gd name="T35" fmla="*/ 30 h 35"/>
                <a:gd name="T36" fmla="*/ 17 w 18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5">
                  <a:moveTo>
                    <a:pt x="17" y="28"/>
                  </a:moveTo>
                  <a:cubicBezTo>
                    <a:pt x="14" y="18"/>
                    <a:pt x="13" y="8"/>
                    <a:pt x="12" y="0"/>
                  </a:cubicBezTo>
                  <a:cubicBezTo>
                    <a:pt x="9" y="0"/>
                    <a:pt x="6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29"/>
                    <a:pt x="1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auto">
            <a:xfrm>
              <a:off x="1763" y="1717"/>
              <a:ext cx="410" cy="399"/>
            </a:xfrm>
            <a:custGeom>
              <a:avLst/>
              <a:gdLst>
                <a:gd name="T0" fmla="*/ 28 w 29"/>
                <a:gd name="T1" fmla="*/ 1 h 28"/>
                <a:gd name="T2" fmla="*/ 27 w 29"/>
                <a:gd name="T3" fmla="*/ 0 h 28"/>
                <a:gd name="T4" fmla="*/ 19 w 29"/>
                <a:gd name="T5" fmla="*/ 12 h 28"/>
                <a:gd name="T6" fmla="*/ 16 w 29"/>
                <a:gd name="T7" fmla="*/ 14 h 28"/>
                <a:gd name="T8" fmla="*/ 15 w 29"/>
                <a:gd name="T9" fmla="*/ 14 h 28"/>
                <a:gd name="T10" fmla="*/ 13 w 29"/>
                <a:gd name="T11" fmla="*/ 13 h 28"/>
                <a:gd name="T12" fmla="*/ 13 w 29"/>
                <a:gd name="T13" fmla="*/ 13 h 28"/>
                <a:gd name="T14" fmla="*/ 5 w 29"/>
                <a:gd name="T15" fmla="*/ 6 h 28"/>
                <a:gd name="T16" fmla="*/ 3 w 29"/>
                <a:gd name="T17" fmla="*/ 4 h 28"/>
                <a:gd name="T18" fmla="*/ 2 w 29"/>
                <a:gd name="T19" fmla="*/ 4 h 28"/>
                <a:gd name="T20" fmla="*/ 1 w 29"/>
                <a:gd name="T21" fmla="*/ 4 h 28"/>
                <a:gd name="T22" fmla="*/ 0 w 29"/>
                <a:gd name="T23" fmla="*/ 5 h 28"/>
                <a:gd name="T24" fmla="*/ 1 w 29"/>
                <a:gd name="T25" fmla="*/ 5 h 28"/>
                <a:gd name="T26" fmla="*/ 1 w 29"/>
                <a:gd name="T27" fmla="*/ 5 h 28"/>
                <a:gd name="T28" fmla="*/ 1 w 29"/>
                <a:gd name="T29" fmla="*/ 5 h 28"/>
                <a:gd name="T30" fmla="*/ 13 w 29"/>
                <a:gd name="T31" fmla="*/ 19 h 28"/>
                <a:gd name="T32" fmla="*/ 13 w 29"/>
                <a:gd name="T33" fmla="*/ 19 h 28"/>
                <a:gd name="T34" fmla="*/ 14 w 29"/>
                <a:gd name="T35" fmla="*/ 28 h 28"/>
                <a:gd name="T36" fmla="*/ 20 w 29"/>
                <a:gd name="T37" fmla="*/ 27 h 28"/>
                <a:gd name="T38" fmla="*/ 20 w 29"/>
                <a:gd name="T39" fmla="*/ 27 h 28"/>
                <a:gd name="T40" fmla="*/ 20 w 29"/>
                <a:gd name="T41" fmla="*/ 23 h 28"/>
                <a:gd name="T42" fmla="*/ 22 w 29"/>
                <a:gd name="T43" fmla="*/ 12 h 28"/>
                <a:gd name="T44" fmla="*/ 22 w 29"/>
                <a:gd name="T45" fmla="*/ 12 h 28"/>
                <a:gd name="T46" fmla="*/ 28 w 29"/>
                <a:gd name="T47" fmla="*/ 2 h 28"/>
                <a:gd name="T48" fmla="*/ 28 w 29"/>
                <a:gd name="T4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28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7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7" y="8"/>
                    <a:pt x="5" y="6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8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19" y="16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2116" y="1703"/>
              <a:ext cx="28" cy="14"/>
            </a:xfrm>
            <a:custGeom>
              <a:avLst/>
              <a:gdLst>
                <a:gd name="T0" fmla="*/ 0 w 28"/>
                <a:gd name="T1" fmla="*/ 0 h 14"/>
                <a:gd name="T2" fmla="*/ 28 w 28"/>
                <a:gd name="T3" fmla="*/ 14 h 14"/>
                <a:gd name="T4" fmla="*/ 28 w 28"/>
                <a:gd name="T5" fmla="*/ 14 h 14"/>
                <a:gd name="T6" fmla="*/ 0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8" y="14"/>
                  </a:lnTo>
                  <a:lnTo>
                    <a:pt x="28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 userDrawn="1"/>
          </p:nvSpPr>
          <p:spPr bwMode="auto">
            <a:xfrm>
              <a:off x="1890" y="2259"/>
              <a:ext cx="113" cy="456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14 h 32"/>
                <a:gd name="T4" fmla="*/ 1 w 8"/>
                <a:gd name="T5" fmla="*/ 32 h 32"/>
                <a:gd name="T6" fmla="*/ 1 w 8"/>
                <a:gd name="T7" fmla="*/ 32 h 32"/>
                <a:gd name="T8" fmla="*/ 1 w 8"/>
                <a:gd name="T9" fmla="*/ 32 h 32"/>
                <a:gd name="T10" fmla="*/ 1 w 8"/>
                <a:gd name="T11" fmla="*/ 32 h 32"/>
                <a:gd name="T12" fmla="*/ 8 w 8"/>
                <a:gd name="T13" fmla="*/ 31 h 32"/>
                <a:gd name="T14" fmla="*/ 8 w 8"/>
                <a:gd name="T15" fmla="*/ 30 h 32"/>
                <a:gd name="T16" fmla="*/ 6 w 8"/>
                <a:gd name="T17" fmla="*/ 0 h 32"/>
                <a:gd name="T18" fmla="*/ 0 w 8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1749" y="1788"/>
              <a:ext cx="212" cy="328"/>
            </a:xfrm>
            <a:custGeom>
              <a:avLst/>
              <a:gdLst>
                <a:gd name="T0" fmla="*/ 9 w 15"/>
                <a:gd name="T1" fmla="*/ 13 h 23"/>
                <a:gd name="T2" fmla="*/ 9 w 15"/>
                <a:gd name="T3" fmla="*/ 15 h 23"/>
                <a:gd name="T4" fmla="*/ 9 w 15"/>
                <a:gd name="T5" fmla="*/ 23 h 23"/>
                <a:gd name="T6" fmla="*/ 15 w 15"/>
                <a:gd name="T7" fmla="*/ 23 h 23"/>
                <a:gd name="T8" fmla="*/ 14 w 15"/>
                <a:gd name="T9" fmla="*/ 14 h 23"/>
                <a:gd name="T10" fmla="*/ 14 w 15"/>
                <a:gd name="T11" fmla="*/ 14 h 23"/>
                <a:gd name="T12" fmla="*/ 2 w 15"/>
                <a:gd name="T13" fmla="*/ 0 h 23"/>
                <a:gd name="T14" fmla="*/ 2 w 15"/>
                <a:gd name="T15" fmla="*/ 0 h 23"/>
                <a:gd name="T16" fmla="*/ 2 w 15"/>
                <a:gd name="T17" fmla="*/ 0 h 23"/>
                <a:gd name="T18" fmla="*/ 1 w 15"/>
                <a:gd name="T19" fmla="*/ 0 h 23"/>
                <a:gd name="T20" fmla="*/ 1 w 15"/>
                <a:gd name="T21" fmla="*/ 1 h 23"/>
                <a:gd name="T22" fmla="*/ 1 w 15"/>
                <a:gd name="T23" fmla="*/ 3 h 23"/>
                <a:gd name="T24" fmla="*/ 9 w 15"/>
                <a:gd name="T2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3">
                  <a:moveTo>
                    <a:pt x="9" y="13"/>
                  </a:moveTo>
                  <a:cubicBezTo>
                    <a:pt x="9" y="13"/>
                    <a:pt x="9" y="14"/>
                    <a:pt x="9" y="1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 userDrawn="1"/>
          </p:nvSpPr>
          <p:spPr bwMode="auto">
            <a:xfrm>
              <a:off x="14" y="2188"/>
              <a:ext cx="211" cy="328"/>
            </a:xfrm>
            <a:custGeom>
              <a:avLst/>
              <a:gdLst>
                <a:gd name="T0" fmla="*/ 15 w 15"/>
                <a:gd name="T1" fmla="*/ 19 h 23"/>
                <a:gd name="T2" fmla="*/ 15 w 15"/>
                <a:gd name="T3" fmla="*/ 23 h 23"/>
                <a:gd name="T4" fmla="*/ 0 w 15"/>
                <a:gd name="T5" fmla="*/ 23 h 23"/>
                <a:gd name="T6" fmla="*/ 0 w 15"/>
                <a:gd name="T7" fmla="*/ 11 h 23"/>
                <a:gd name="T8" fmla="*/ 0 w 15"/>
                <a:gd name="T9" fmla="*/ 0 h 23"/>
                <a:gd name="T10" fmla="*/ 14 w 15"/>
                <a:gd name="T11" fmla="*/ 0 h 23"/>
                <a:gd name="T12" fmla="*/ 14 w 15"/>
                <a:gd name="T13" fmla="*/ 4 h 23"/>
                <a:gd name="T14" fmla="*/ 5 w 15"/>
                <a:gd name="T15" fmla="*/ 4 h 23"/>
                <a:gd name="T16" fmla="*/ 5 w 15"/>
                <a:gd name="T17" fmla="*/ 9 h 23"/>
                <a:gd name="T18" fmla="*/ 13 w 15"/>
                <a:gd name="T19" fmla="*/ 9 h 23"/>
                <a:gd name="T20" fmla="*/ 13 w 15"/>
                <a:gd name="T21" fmla="*/ 13 h 23"/>
                <a:gd name="T22" fmla="*/ 5 w 15"/>
                <a:gd name="T23" fmla="*/ 13 h 23"/>
                <a:gd name="T24" fmla="*/ 5 w 15"/>
                <a:gd name="T25" fmla="*/ 19 h 23"/>
                <a:gd name="T26" fmla="*/ 15 w 15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3">
                  <a:moveTo>
                    <a:pt x="15" y="19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7" y="4"/>
                    <a:pt x="5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7" y="9"/>
                    <a:pt x="10" y="9"/>
                    <a:pt x="13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7" y="13"/>
                    <a:pt x="5" y="13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8" y="19"/>
                    <a:pt x="12" y="19"/>
                    <a:pt x="1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 userDrawn="1"/>
          </p:nvSpPr>
          <p:spPr bwMode="auto">
            <a:xfrm>
              <a:off x="268" y="2159"/>
              <a:ext cx="226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24 h 25"/>
                <a:gd name="T6" fmla="*/ 12 w 16"/>
                <a:gd name="T7" fmla="*/ 24 h 25"/>
                <a:gd name="T8" fmla="*/ 7 w 16"/>
                <a:gd name="T9" fmla="*/ 25 h 25"/>
                <a:gd name="T10" fmla="*/ 2 w 16"/>
                <a:gd name="T11" fmla="*/ 23 h 25"/>
                <a:gd name="T12" fmla="*/ 0 w 16"/>
                <a:gd name="T13" fmla="*/ 17 h 25"/>
                <a:gd name="T14" fmla="*/ 2 w 16"/>
                <a:gd name="T15" fmla="*/ 10 h 25"/>
                <a:gd name="T16" fmla="*/ 8 w 16"/>
                <a:gd name="T17" fmla="*/ 8 h 25"/>
                <a:gd name="T18" fmla="*/ 11 w 16"/>
                <a:gd name="T19" fmla="*/ 8 h 25"/>
                <a:gd name="T20" fmla="*/ 12 w 16"/>
                <a:gd name="T21" fmla="*/ 8 h 25"/>
                <a:gd name="T22" fmla="*/ 11 w 16"/>
                <a:gd name="T23" fmla="*/ 0 h 25"/>
                <a:gd name="T24" fmla="*/ 16 w 16"/>
                <a:gd name="T25" fmla="*/ 0 h 25"/>
                <a:gd name="T26" fmla="*/ 16 w 16"/>
                <a:gd name="T27" fmla="*/ 12 h 25"/>
                <a:gd name="T28" fmla="*/ 16 w 16"/>
                <a:gd name="T29" fmla="*/ 25 h 25"/>
                <a:gd name="T30" fmla="*/ 12 w 16"/>
                <a:gd name="T31" fmla="*/ 21 h 25"/>
                <a:gd name="T32" fmla="*/ 12 w 16"/>
                <a:gd name="T33" fmla="*/ 12 h 25"/>
                <a:gd name="T34" fmla="*/ 9 w 16"/>
                <a:gd name="T35" fmla="*/ 11 h 25"/>
                <a:gd name="T36" fmla="*/ 5 w 16"/>
                <a:gd name="T37" fmla="*/ 12 h 25"/>
                <a:gd name="T38" fmla="*/ 4 w 16"/>
                <a:gd name="T39" fmla="*/ 17 h 25"/>
                <a:gd name="T40" fmla="*/ 5 w 16"/>
                <a:gd name="T41" fmla="*/ 20 h 25"/>
                <a:gd name="T42" fmla="*/ 8 w 16"/>
                <a:gd name="T43" fmla="*/ 22 h 25"/>
                <a:gd name="T44" fmla="*/ 12 w 16"/>
                <a:gd name="T4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4"/>
                    <a:pt x="0" y="12"/>
                    <a:pt x="2" y="10"/>
                  </a:cubicBezTo>
                  <a:cubicBezTo>
                    <a:pt x="3" y="9"/>
                    <a:pt x="5" y="8"/>
                    <a:pt x="8" y="8"/>
                  </a:cubicBezTo>
                  <a:cubicBezTo>
                    <a:pt x="9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2" y="3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7"/>
                    <a:pt x="16" y="12"/>
                  </a:cubicBezTo>
                  <a:cubicBezTo>
                    <a:pt x="16" y="17"/>
                    <a:pt x="16" y="21"/>
                    <a:pt x="16" y="25"/>
                  </a:cubicBezTo>
                  <a:close/>
                  <a:moveTo>
                    <a:pt x="12" y="21"/>
                  </a:moveTo>
                  <a:cubicBezTo>
                    <a:pt x="12" y="17"/>
                    <a:pt x="12" y="14"/>
                    <a:pt x="12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5" y="14"/>
                    <a:pt x="4" y="15"/>
                    <a:pt x="4" y="17"/>
                  </a:cubicBezTo>
                  <a:cubicBezTo>
                    <a:pt x="4" y="18"/>
                    <a:pt x="5" y="19"/>
                    <a:pt x="5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10" y="22"/>
                    <a:pt x="11" y="22"/>
                    <a:pt x="12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4"/>
            <p:cNvSpPr>
              <a:spLocks noEditPoints="1"/>
            </p:cNvSpPr>
            <p:nvPr userDrawn="1"/>
          </p:nvSpPr>
          <p:spPr bwMode="auto">
            <a:xfrm>
              <a:off x="550" y="2159"/>
              <a:ext cx="85" cy="357"/>
            </a:xfrm>
            <a:custGeom>
              <a:avLst/>
              <a:gdLst>
                <a:gd name="T0" fmla="*/ 5 w 6"/>
                <a:gd name="T1" fmla="*/ 25 h 25"/>
                <a:gd name="T2" fmla="*/ 0 w 6"/>
                <a:gd name="T3" fmla="*/ 25 h 25"/>
                <a:gd name="T4" fmla="*/ 1 w 6"/>
                <a:gd name="T5" fmla="*/ 16 h 25"/>
                <a:gd name="T6" fmla="*/ 0 w 6"/>
                <a:gd name="T7" fmla="*/ 8 h 25"/>
                <a:gd name="T8" fmla="*/ 5 w 6"/>
                <a:gd name="T9" fmla="*/ 8 h 25"/>
                <a:gd name="T10" fmla="*/ 5 w 6"/>
                <a:gd name="T11" fmla="*/ 16 h 25"/>
                <a:gd name="T12" fmla="*/ 5 w 6"/>
                <a:gd name="T13" fmla="*/ 25 h 25"/>
                <a:gd name="T14" fmla="*/ 6 w 6"/>
                <a:gd name="T15" fmla="*/ 3 h 25"/>
                <a:gd name="T16" fmla="*/ 5 w 6"/>
                <a:gd name="T17" fmla="*/ 5 h 25"/>
                <a:gd name="T18" fmla="*/ 3 w 6"/>
                <a:gd name="T19" fmla="*/ 6 h 25"/>
                <a:gd name="T20" fmla="*/ 1 w 6"/>
                <a:gd name="T21" fmla="*/ 5 h 25"/>
                <a:gd name="T22" fmla="*/ 0 w 6"/>
                <a:gd name="T23" fmla="*/ 3 h 25"/>
                <a:gd name="T24" fmla="*/ 1 w 6"/>
                <a:gd name="T25" fmla="*/ 1 h 25"/>
                <a:gd name="T26" fmla="*/ 3 w 6"/>
                <a:gd name="T27" fmla="*/ 0 h 25"/>
                <a:gd name="T28" fmla="*/ 5 w 6"/>
                <a:gd name="T29" fmla="*/ 1 h 25"/>
                <a:gd name="T30" fmla="*/ 6 w 6"/>
                <a:gd name="T3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5">
                  <a:moveTo>
                    <a:pt x="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1" y="20"/>
                    <a:pt x="1" y="16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3"/>
                    <a:pt x="5" y="16"/>
                  </a:cubicBezTo>
                  <a:cubicBezTo>
                    <a:pt x="5" y="19"/>
                    <a:pt x="5" y="22"/>
                    <a:pt x="5" y="25"/>
                  </a:cubicBezTo>
                  <a:close/>
                  <a:moveTo>
                    <a:pt x="6" y="3"/>
                  </a:move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663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0 w 13"/>
                <a:gd name="T19" fmla="*/ 5 h 17"/>
                <a:gd name="T20" fmla="*/ 2 w 13"/>
                <a:gd name="T21" fmla="*/ 1 h 17"/>
                <a:gd name="T22" fmla="*/ 7 w 13"/>
                <a:gd name="T23" fmla="*/ 0 h 17"/>
                <a:gd name="T24" fmla="*/ 12 w 13"/>
                <a:gd name="T25" fmla="*/ 0 h 17"/>
                <a:gd name="T26" fmla="*/ 11 w 13"/>
                <a:gd name="T27" fmla="*/ 4 h 17"/>
                <a:gd name="T28" fmla="*/ 7 w 13"/>
                <a:gd name="T29" fmla="*/ 3 h 17"/>
                <a:gd name="T30" fmla="*/ 4 w 13"/>
                <a:gd name="T31" fmla="*/ 4 h 17"/>
                <a:gd name="T32" fmla="*/ 5 w 13"/>
                <a:gd name="T33" fmla="*/ 5 h 17"/>
                <a:gd name="T34" fmla="*/ 7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0" y="17"/>
                    <a:pt x="5" y="17"/>
                  </a:cubicBezTo>
                  <a:cubicBezTo>
                    <a:pt x="3" y="17"/>
                    <a:pt x="1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 userDrawn="1"/>
          </p:nvSpPr>
          <p:spPr bwMode="auto">
            <a:xfrm>
              <a:off x="875" y="2259"/>
              <a:ext cx="253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9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6" y="18"/>
                    <a:pt x="4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 userDrawn="1"/>
          </p:nvSpPr>
          <p:spPr bwMode="auto">
            <a:xfrm>
              <a:off x="1157" y="2273"/>
              <a:ext cx="240" cy="243"/>
            </a:xfrm>
            <a:custGeom>
              <a:avLst/>
              <a:gdLst>
                <a:gd name="T0" fmla="*/ 17 w 17"/>
                <a:gd name="T1" fmla="*/ 17 h 17"/>
                <a:gd name="T2" fmla="*/ 12 w 17"/>
                <a:gd name="T3" fmla="*/ 17 h 17"/>
                <a:gd name="T4" fmla="*/ 12 w 17"/>
                <a:gd name="T5" fmla="*/ 8 h 17"/>
                <a:gd name="T6" fmla="*/ 11 w 17"/>
                <a:gd name="T7" fmla="*/ 4 h 17"/>
                <a:gd name="T8" fmla="*/ 9 w 17"/>
                <a:gd name="T9" fmla="*/ 3 h 17"/>
                <a:gd name="T10" fmla="*/ 5 w 17"/>
                <a:gd name="T11" fmla="*/ 4 h 17"/>
                <a:gd name="T12" fmla="*/ 5 w 17"/>
                <a:gd name="T13" fmla="*/ 17 h 17"/>
                <a:gd name="T14" fmla="*/ 1 w 17"/>
                <a:gd name="T15" fmla="*/ 17 h 17"/>
                <a:gd name="T16" fmla="*/ 1 w 17"/>
                <a:gd name="T17" fmla="*/ 8 h 17"/>
                <a:gd name="T18" fmla="*/ 0 w 17"/>
                <a:gd name="T19" fmla="*/ 0 h 17"/>
                <a:gd name="T20" fmla="*/ 5 w 17"/>
                <a:gd name="T21" fmla="*/ 0 h 17"/>
                <a:gd name="T22" fmla="*/ 5 w 17"/>
                <a:gd name="T23" fmla="*/ 2 h 17"/>
                <a:gd name="T24" fmla="*/ 5 w 17"/>
                <a:gd name="T25" fmla="*/ 2 h 17"/>
                <a:gd name="T26" fmla="*/ 11 w 17"/>
                <a:gd name="T27" fmla="*/ 0 h 17"/>
                <a:gd name="T28" fmla="*/ 15 w 17"/>
                <a:gd name="T29" fmla="*/ 1 h 17"/>
                <a:gd name="T30" fmla="*/ 17 w 17"/>
                <a:gd name="T31" fmla="*/ 6 h 17"/>
                <a:gd name="T32" fmla="*/ 16 w 17"/>
                <a:gd name="T33" fmla="*/ 7 h 17"/>
                <a:gd name="T34" fmla="*/ 16 w 17"/>
                <a:gd name="T35" fmla="*/ 9 h 17"/>
                <a:gd name="T36" fmla="*/ 17 w 17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4"/>
                    <a:pt x="12" y="11"/>
                    <a:pt x="12" y="8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4"/>
                    <a:pt x="5" y="4"/>
                  </a:cubicBezTo>
                  <a:cubicBezTo>
                    <a:pt x="5" y="9"/>
                    <a:pt x="5" y="13"/>
                    <a:pt x="5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2"/>
                    <a:pt x="17" y="3"/>
                    <a:pt x="17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3"/>
                    <a:pt x="1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2568" y="2188"/>
              <a:ext cx="225" cy="328"/>
            </a:xfrm>
            <a:custGeom>
              <a:avLst/>
              <a:gdLst>
                <a:gd name="T0" fmla="*/ 16 w 16"/>
                <a:gd name="T1" fmla="*/ 17 h 23"/>
                <a:gd name="T2" fmla="*/ 7 w 16"/>
                <a:gd name="T3" fmla="*/ 23 h 23"/>
                <a:gd name="T4" fmla="*/ 0 w 16"/>
                <a:gd name="T5" fmla="*/ 23 h 23"/>
                <a:gd name="T6" fmla="*/ 1 w 16"/>
                <a:gd name="T7" fmla="*/ 19 h 23"/>
                <a:gd name="T8" fmla="*/ 7 w 16"/>
                <a:gd name="T9" fmla="*/ 20 h 23"/>
                <a:gd name="T10" fmla="*/ 11 w 16"/>
                <a:gd name="T11" fmla="*/ 19 h 23"/>
                <a:gd name="T12" fmla="*/ 12 w 16"/>
                <a:gd name="T13" fmla="*/ 17 h 23"/>
                <a:gd name="T14" fmla="*/ 11 w 16"/>
                <a:gd name="T15" fmla="*/ 15 h 23"/>
                <a:gd name="T16" fmla="*/ 7 w 16"/>
                <a:gd name="T17" fmla="*/ 13 h 23"/>
                <a:gd name="T18" fmla="*/ 3 w 16"/>
                <a:gd name="T19" fmla="*/ 10 h 23"/>
                <a:gd name="T20" fmla="*/ 1 w 16"/>
                <a:gd name="T21" fmla="*/ 6 h 23"/>
                <a:gd name="T22" fmla="*/ 3 w 16"/>
                <a:gd name="T23" fmla="*/ 1 h 23"/>
                <a:gd name="T24" fmla="*/ 10 w 16"/>
                <a:gd name="T25" fmla="*/ 0 h 23"/>
                <a:gd name="T26" fmla="*/ 15 w 16"/>
                <a:gd name="T27" fmla="*/ 0 h 23"/>
                <a:gd name="T28" fmla="*/ 15 w 16"/>
                <a:gd name="T29" fmla="*/ 4 h 23"/>
                <a:gd name="T30" fmla="*/ 10 w 16"/>
                <a:gd name="T31" fmla="*/ 3 h 23"/>
                <a:gd name="T32" fmla="*/ 5 w 16"/>
                <a:gd name="T33" fmla="*/ 5 h 23"/>
                <a:gd name="T34" fmla="*/ 6 w 16"/>
                <a:gd name="T35" fmla="*/ 7 h 23"/>
                <a:gd name="T36" fmla="*/ 10 w 16"/>
                <a:gd name="T37" fmla="*/ 9 h 23"/>
                <a:gd name="T38" fmla="*/ 14 w 16"/>
                <a:gd name="T39" fmla="*/ 12 h 23"/>
                <a:gd name="T40" fmla="*/ 16 w 16"/>
                <a:gd name="T4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16" y="17"/>
                  </a:moveTo>
                  <a:cubicBezTo>
                    <a:pt x="16" y="21"/>
                    <a:pt x="13" y="23"/>
                    <a:pt x="7" y="23"/>
                  </a:cubicBezTo>
                  <a:cubicBezTo>
                    <a:pt x="4" y="23"/>
                    <a:pt x="2" y="23"/>
                    <a:pt x="0" y="2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2" y="18"/>
                    <a:pt x="12" y="17"/>
                  </a:cubicBezTo>
                  <a:cubicBezTo>
                    <a:pt x="12" y="16"/>
                    <a:pt x="12" y="16"/>
                    <a:pt x="11" y="15"/>
                  </a:cubicBezTo>
                  <a:cubicBezTo>
                    <a:pt x="10" y="15"/>
                    <a:pt x="9" y="14"/>
                    <a:pt x="7" y="13"/>
                  </a:cubicBezTo>
                  <a:cubicBezTo>
                    <a:pt x="5" y="12"/>
                    <a:pt x="4" y="11"/>
                    <a:pt x="3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1" y="3"/>
                    <a:pt x="10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2" y="10"/>
                    <a:pt x="13" y="11"/>
                    <a:pt x="14" y="12"/>
                  </a:cubicBezTo>
                  <a:cubicBezTo>
                    <a:pt x="16" y="13"/>
                    <a:pt x="16" y="15"/>
                    <a:pt x="1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2836" y="2273"/>
              <a:ext cx="197" cy="243"/>
            </a:xfrm>
            <a:custGeom>
              <a:avLst/>
              <a:gdLst>
                <a:gd name="T0" fmla="*/ 14 w 14"/>
                <a:gd name="T1" fmla="*/ 13 h 17"/>
                <a:gd name="T2" fmla="*/ 14 w 14"/>
                <a:gd name="T3" fmla="*/ 16 h 17"/>
                <a:gd name="T4" fmla="*/ 9 w 14"/>
                <a:gd name="T5" fmla="*/ 17 h 17"/>
                <a:gd name="T6" fmla="*/ 2 w 14"/>
                <a:gd name="T7" fmla="*/ 15 h 17"/>
                <a:gd name="T8" fmla="*/ 0 w 14"/>
                <a:gd name="T9" fmla="*/ 9 h 17"/>
                <a:gd name="T10" fmla="*/ 3 w 14"/>
                <a:gd name="T11" fmla="*/ 2 h 17"/>
                <a:gd name="T12" fmla="*/ 9 w 14"/>
                <a:gd name="T13" fmla="*/ 0 h 17"/>
                <a:gd name="T14" fmla="*/ 13 w 14"/>
                <a:gd name="T15" fmla="*/ 0 h 17"/>
                <a:gd name="T16" fmla="*/ 13 w 14"/>
                <a:gd name="T17" fmla="*/ 4 h 17"/>
                <a:gd name="T18" fmla="*/ 9 w 14"/>
                <a:gd name="T19" fmla="*/ 3 h 17"/>
                <a:gd name="T20" fmla="*/ 6 w 14"/>
                <a:gd name="T21" fmla="*/ 4 h 17"/>
                <a:gd name="T22" fmla="*/ 5 w 14"/>
                <a:gd name="T23" fmla="*/ 8 h 17"/>
                <a:gd name="T24" fmla="*/ 6 w 14"/>
                <a:gd name="T25" fmla="*/ 12 h 17"/>
                <a:gd name="T26" fmla="*/ 10 w 14"/>
                <a:gd name="T27" fmla="*/ 14 h 17"/>
                <a:gd name="T28" fmla="*/ 14 w 14"/>
                <a:gd name="T2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3"/>
                    <a:pt x="8" y="14"/>
                    <a:pt x="10" y="14"/>
                  </a:cubicBezTo>
                  <a:cubicBezTo>
                    <a:pt x="11" y="14"/>
                    <a:pt x="12" y="14"/>
                    <a:pt x="14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 userDrawn="1"/>
          </p:nvSpPr>
          <p:spPr bwMode="auto">
            <a:xfrm>
              <a:off x="3062" y="2159"/>
              <a:ext cx="225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16 h 25"/>
                <a:gd name="T6" fmla="*/ 11 w 16"/>
                <a:gd name="T7" fmla="*/ 12 h 25"/>
                <a:gd name="T8" fmla="*/ 9 w 16"/>
                <a:gd name="T9" fmla="*/ 11 h 25"/>
                <a:gd name="T10" fmla="*/ 5 w 16"/>
                <a:gd name="T11" fmla="*/ 12 h 25"/>
                <a:gd name="T12" fmla="*/ 5 w 16"/>
                <a:gd name="T13" fmla="*/ 25 h 25"/>
                <a:gd name="T14" fmla="*/ 1 w 16"/>
                <a:gd name="T15" fmla="*/ 25 h 25"/>
                <a:gd name="T16" fmla="*/ 1 w 16"/>
                <a:gd name="T17" fmla="*/ 12 h 25"/>
                <a:gd name="T18" fmla="*/ 0 w 16"/>
                <a:gd name="T19" fmla="*/ 0 h 25"/>
                <a:gd name="T20" fmla="*/ 5 w 16"/>
                <a:gd name="T21" fmla="*/ 0 h 25"/>
                <a:gd name="T22" fmla="*/ 5 w 16"/>
                <a:gd name="T23" fmla="*/ 10 h 25"/>
                <a:gd name="T24" fmla="*/ 5 w 16"/>
                <a:gd name="T25" fmla="*/ 10 h 25"/>
                <a:gd name="T26" fmla="*/ 10 w 16"/>
                <a:gd name="T27" fmla="*/ 8 h 25"/>
                <a:gd name="T28" fmla="*/ 15 w 16"/>
                <a:gd name="T29" fmla="*/ 9 h 25"/>
                <a:gd name="T30" fmla="*/ 16 w 16"/>
                <a:gd name="T31" fmla="*/ 13 h 25"/>
                <a:gd name="T32" fmla="*/ 16 w 16"/>
                <a:gd name="T33" fmla="*/ 15 h 25"/>
                <a:gd name="T34" fmla="*/ 16 w 16"/>
                <a:gd name="T35" fmla="*/ 16 h 25"/>
                <a:gd name="T36" fmla="*/ 16 w 16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7"/>
                    <a:pt x="5" y="21"/>
                    <a:pt x="5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7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8"/>
                    <a:pt x="8" y="8"/>
                    <a:pt x="10" y="8"/>
                  </a:cubicBezTo>
                  <a:cubicBezTo>
                    <a:pt x="12" y="8"/>
                    <a:pt x="14" y="8"/>
                    <a:pt x="15" y="9"/>
                  </a:cubicBezTo>
                  <a:cubicBezTo>
                    <a:pt x="16" y="10"/>
                    <a:pt x="16" y="11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8"/>
                    <a:pt x="16" y="21"/>
                    <a:pt x="16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>
              <a:spLocks noEditPoints="1"/>
            </p:cNvSpPr>
            <p:nvPr userDrawn="1"/>
          </p:nvSpPr>
          <p:spPr bwMode="auto">
            <a:xfrm>
              <a:off x="3330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6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4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 userDrawn="1"/>
          </p:nvSpPr>
          <p:spPr bwMode="auto">
            <a:xfrm>
              <a:off x="3612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3"/>
            <p:cNvSpPr>
              <a:spLocks/>
            </p:cNvSpPr>
            <p:nvPr userDrawn="1"/>
          </p:nvSpPr>
          <p:spPr bwMode="auto">
            <a:xfrm>
              <a:off x="3908" y="2159"/>
              <a:ext cx="71" cy="357"/>
            </a:xfrm>
            <a:custGeom>
              <a:avLst/>
              <a:gdLst>
                <a:gd name="T0" fmla="*/ 5 w 5"/>
                <a:gd name="T1" fmla="*/ 25 h 25"/>
                <a:gd name="T2" fmla="*/ 1 w 5"/>
                <a:gd name="T3" fmla="*/ 25 h 25"/>
                <a:gd name="T4" fmla="*/ 1 w 5"/>
                <a:gd name="T5" fmla="*/ 12 h 25"/>
                <a:gd name="T6" fmla="*/ 0 w 5"/>
                <a:gd name="T7" fmla="*/ 0 h 25"/>
                <a:gd name="T8" fmla="*/ 5 w 5"/>
                <a:gd name="T9" fmla="*/ 0 h 25"/>
                <a:gd name="T10" fmla="*/ 5 w 5"/>
                <a:gd name="T11" fmla="*/ 12 h 25"/>
                <a:gd name="T12" fmla="*/ 5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6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7"/>
                    <a:pt x="5" y="12"/>
                  </a:cubicBezTo>
                  <a:cubicBezTo>
                    <a:pt x="5" y="16"/>
                    <a:pt x="5" y="21"/>
                    <a:pt x="5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4"/>
            <p:cNvSpPr>
              <a:spLocks/>
            </p:cNvSpPr>
            <p:nvPr userDrawn="1"/>
          </p:nvSpPr>
          <p:spPr bwMode="auto">
            <a:xfrm>
              <a:off x="4021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1 w 13"/>
                <a:gd name="T19" fmla="*/ 5 h 17"/>
                <a:gd name="T20" fmla="*/ 3 w 13"/>
                <a:gd name="T21" fmla="*/ 1 h 17"/>
                <a:gd name="T22" fmla="*/ 8 w 13"/>
                <a:gd name="T23" fmla="*/ 0 h 17"/>
                <a:gd name="T24" fmla="*/ 12 w 13"/>
                <a:gd name="T25" fmla="*/ 0 h 17"/>
                <a:gd name="T26" fmla="*/ 12 w 13"/>
                <a:gd name="T27" fmla="*/ 4 h 17"/>
                <a:gd name="T28" fmla="*/ 8 w 13"/>
                <a:gd name="T29" fmla="*/ 3 h 17"/>
                <a:gd name="T30" fmla="*/ 5 w 13"/>
                <a:gd name="T31" fmla="*/ 4 h 17"/>
                <a:gd name="T32" fmla="*/ 5 w 13"/>
                <a:gd name="T33" fmla="*/ 5 h 17"/>
                <a:gd name="T34" fmla="*/ 8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1" y="17"/>
                    <a:pt x="5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1" y="2"/>
                    <a:pt x="3" y="1"/>
                  </a:cubicBezTo>
                  <a:cubicBezTo>
                    <a:pt x="4" y="0"/>
                    <a:pt x="5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7"/>
                    <a:pt x="11" y="8"/>
                    <a:pt x="11" y="8"/>
                  </a:cubicBezTo>
                  <a:cubicBezTo>
                    <a:pt x="13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 userDrawn="1"/>
          </p:nvSpPr>
          <p:spPr bwMode="auto">
            <a:xfrm>
              <a:off x="14" y="2844"/>
              <a:ext cx="28" cy="2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6"/>
            <p:cNvSpPr>
              <a:spLocks/>
            </p:cNvSpPr>
            <p:nvPr userDrawn="1"/>
          </p:nvSpPr>
          <p:spPr bwMode="auto">
            <a:xfrm>
              <a:off x="183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9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7"/>
            <p:cNvSpPr>
              <a:spLocks/>
            </p:cNvSpPr>
            <p:nvPr userDrawn="1"/>
          </p:nvSpPr>
          <p:spPr bwMode="auto">
            <a:xfrm>
              <a:off x="451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9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7 w 10"/>
                <a:gd name="T21" fmla="*/ 12 h 12"/>
                <a:gd name="T22" fmla="*/ 7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8"/>
            <p:cNvSpPr>
              <a:spLocks noEditPoints="1"/>
            </p:cNvSpPr>
            <p:nvPr userDrawn="1"/>
          </p:nvSpPr>
          <p:spPr bwMode="auto">
            <a:xfrm>
              <a:off x="705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6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79"/>
            <p:cNvSpPr>
              <a:spLocks/>
            </p:cNvSpPr>
            <p:nvPr userDrawn="1"/>
          </p:nvSpPr>
          <p:spPr bwMode="auto">
            <a:xfrm>
              <a:off x="959" y="2915"/>
              <a:ext cx="155" cy="171"/>
            </a:xfrm>
            <a:custGeom>
              <a:avLst/>
              <a:gdLst>
                <a:gd name="T0" fmla="*/ 5 w 11"/>
                <a:gd name="T1" fmla="*/ 12 h 12"/>
                <a:gd name="T2" fmla="*/ 0 w 11"/>
                <a:gd name="T3" fmla="*/ 0 h 12"/>
                <a:gd name="T4" fmla="*/ 2 w 11"/>
                <a:gd name="T5" fmla="*/ 0 h 12"/>
                <a:gd name="T6" fmla="*/ 5 w 11"/>
                <a:gd name="T7" fmla="*/ 7 h 12"/>
                <a:gd name="T8" fmla="*/ 6 w 11"/>
                <a:gd name="T9" fmla="*/ 10 h 12"/>
                <a:gd name="T10" fmla="*/ 7 w 11"/>
                <a:gd name="T11" fmla="*/ 7 h 12"/>
                <a:gd name="T12" fmla="*/ 9 w 11"/>
                <a:gd name="T13" fmla="*/ 0 h 12"/>
                <a:gd name="T14" fmla="*/ 11 w 11"/>
                <a:gd name="T15" fmla="*/ 0 h 12"/>
                <a:gd name="T16" fmla="*/ 7 w 11"/>
                <a:gd name="T17" fmla="*/ 12 h 12"/>
                <a:gd name="T18" fmla="*/ 5 w 11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9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0"/>
            <p:cNvSpPr>
              <a:spLocks noEditPoints="1"/>
            </p:cNvSpPr>
            <p:nvPr userDrawn="1"/>
          </p:nvSpPr>
          <p:spPr bwMode="auto">
            <a:xfrm>
              <a:off x="1213" y="2915"/>
              <a:ext cx="169" cy="171"/>
            </a:xfrm>
            <a:custGeom>
              <a:avLst/>
              <a:gdLst>
                <a:gd name="T0" fmla="*/ 9 w 12"/>
                <a:gd name="T1" fmla="*/ 11 h 12"/>
                <a:gd name="T2" fmla="*/ 7 w 12"/>
                <a:gd name="T3" fmla="*/ 12 h 12"/>
                <a:gd name="T4" fmla="*/ 5 w 12"/>
                <a:gd name="T5" fmla="*/ 12 h 12"/>
                <a:gd name="T6" fmla="*/ 1 w 12"/>
                <a:gd name="T7" fmla="*/ 11 h 12"/>
                <a:gd name="T8" fmla="*/ 0 w 12"/>
                <a:gd name="T9" fmla="*/ 9 h 12"/>
                <a:gd name="T10" fmla="*/ 1 w 12"/>
                <a:gd name="T11" fmla="*/ 7 h 12"/>
                <a:gd name="T12" fmla="*/ 2 w 12"/>
                <a:gd name="T13" fmla="*/ 6 h 12"/>
                <a:gd name="T14" fmla="*/ 3 w 12"/>
                <a:gd name="T15" fmla="*/ 5 h 12"/>
                <a:gd name="T16" fmla="*/ 5 w 12"/>
                <a:gd name="T17" fmla="*/ 5 h 12"/>
                <a:gd name="T18" fmla="*/ 9 w 12"/>
                <a:gd name="T19" fmla="*/ 4 h 12"/>
                <a:gd name="T20" fmla="*/ 9 w 12"/>
                <a:gd name="T21" fmla="*/ 4 h 12"/>
                <a:gd name="T22" fmla="*/ 8 w 12"/>
                <a:gd name="T23" fmla="*/ 2 h 12"/>
                <a:gd name="T24" fmla="*/ 6 w 12"/>
                <a:gd name="T25" fmla="*/ 1 h 12"/>
                <a:gd name="T26" fmla="*/ 4 w 12"/>
                <a:gd name="T27" fmla="*/ 2 h 12"/>
                <a:gd name="T28" fmla="*/ 3 w 12"/>
                <a:gd name="T29" fmla="*/ 4 h 12"/>
                <a:gd name="T30" fmla="*/ 1 w 12"/>
                <a:gd name="T31" fmla="*/ 3 h 12"/>
                <a:gd name="T32" fmla="*/ 2 w 12"/>
                <a:gd name="T33" fmla="*/ 1 h 12"/>
                <a:gd name="T34" fmla="*/ 3 w 12"/>
                <a:gd name="T35" fmla="*/ 0 h 12"/>
                <a:gd name="T36" fmla="*/ 6 w 12"/>
                <a:gd name="T37" fmla="*/ 0 h 12"/>
                <a:gd name="T38" fmla="*/ 9 w 12"/>
                <a:gd name="T39" fmla="*/ 0 h 12"/>
                <a:gd name="T40" fmla="*/ 10 w 12"/>
                <a:gd name="T41" fmla="*/ 1 h 12"/>
                <a:gd name="T42" fmla="*/ 11 w 12"/>
                <a:gd name="T43" fmla="*/ 2 h 12"/>
                <a:gd name="T44" fmla="*/ 11 w 12"/>
                <a:gd name="T45" fmla="*/ 4 h 12"/>
                <a:gd name="T46" fmla="*/ 11 w 12"/>
                <a:gd name="T47" fmla="*/ 7 h 12"/>
                <a:gd name="T48" fmla="*/ 11 w 12"/>
                <a:gd name="T49" fmla="*/ 11 h 12"/>
                <a:gd name="T50" fmla="*/ 12 w 12"/>
                <a:gd name="T51" fmla="*/ 12 h 12"/>
                <a:gd name="T52" fmla="*/ 9 w 12"/>
                <a:gd name="T53" fmla="*/ 12 h 12"/>
                <a:gd name="T54" fmla="*/ 9 w 12"/>
                <a:gd name="T55" fmla="*/ 11 h 12"/>
                <a:gd name="T56" fmla="*/ 9 w 12"/>
                <a:gd name="T57" fmla="*/ 6 h 12"/>
                <a:gd name="T58" fmla="*/ 5 w 12"/>
                <a:gd name="T59" fmla="*/ 7 h 12"/>
                <a:gd name="T60" fmla="*/ 4 w 12"/>
                <a:gd name="T61" fmla="*/ 7 h 12"/>
                <a:gd name="T62" fmla="*/ 3 w 12"/>
                <a:gd name="T63" fmla="*/ 8 h 12"/>
                <a:gd name="T64" fmla="*/ 3 w 12"/>
                <a:gd name="T65" fmla="*/ 9 h 12"/>
                <a:gd name="T66" fmla="*/ 3 w 12"/>
                <a:gd name="T67" fmla="*/ 10 h 12"/>
                <a:gd name="T68" fmla="*/ 5 w 12"/>
                <a:gd name="T69" fmla="*/ 11 h 12"/>
                <a:gd name="T70" fmla="*/ 7 w 12"/>
                <a:gd name="T71" fmla="*/ 10 h 12"/>
                <a:gd name="T72" fmla="*/ 8 w 12"/>
                <a:gd name="T73" fmla="*/ 9 h 12"/>
                <a:gd name="T74" fmla="*/ 9 w 12"/>
                <a:gd name="T75" fmla="*/ 7 h 12"/>
                <a:gd name="T76" fmla="*/ 9 w 12"/>
                <a:gd name="T7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2">
                  <a:moveTo>
                    <a:pt x="9" y="11"/>
                  </a:move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1"/>
            <p:cNvSpPr>
              <a:spLocks/>
            </p:cNvSpPr>
            <p:nvPr userDrawn="1"/>
          </p:nvSpPr>
          <p:spPr bwMode="auto">
            <a:xfrm>
              <a:off x="1481" y="2858"/>
              <a:ext cx="85" cy="228"/>
            </a:xfrm>
            <a:custGeom>
              <a:avLst/>
              <a:gdLst>
                <a:gd name="T0" fmla="*/ 5 w 6"/>
                <a:gd name="T1" fmla="*/ 14 h 16"/>
                <a:gd name="T2" fmla="*/ 6 w 6"/>
                <a:gd name="T3" fmla="*/ 16 h 16"/>
                <a:gd name="T4" fmla="*/ 4 w 6"/>
                <a:gd name="T5" fmla="*/ 16 h 16"/>
                <a:gd name="T6" fmla="*/ 2 w 6"/>
                <a:gd name="T7" fmla="*/ 16 h 16"/>
                <a:gd name="T8" fmla="*/ 2 w 6"/>
                <a:gd name="T9" fmla="*/ 15 h 16"/>
                <a:gd name="T10" fmla="*/ 1 w 6"/>
                <a:gd name="T11" fmla="*/ 13 h 16"/>
                <a:gd name="T12" fmla="*/ 1 w 6"/>
                <a:gd name="T13" fmla="*/ 6 h 16"/>
                <a:gd name="T14" fmla="*/ 0 w 6"/>
                <a:gd name="T15" fmla="*/ 6 h 16"/>
                <a:gd name="T16" fmla="*/ 0 w 6"/>
                <a:gd name="T17" fmla="*/ 4 h 16"/>
                <a:gd name="T18" fmla="*/ 1 w 6"/>
                <a:gd name="T19" fmla="*/ 4 h 16"/>
                <a:gd name="T20" fmla="*/ 1 w 6"/>
                <a:gd name="T21" fmla="*/ 1 h 16"/>
                <a:gd name="T22" fmla="*/ 3 w 6"/>
                <a:gd name="T23" fmla="*/ 0 h 16"/>
                <a:gd name="T24" fmla="*/ 3 w 6"/>
                <a:gd name="T25" fmla="*/ 4 h 16"/>
                <a:gd name="T26" fmla="*/ 5 w 6"/>
                <a:gd name="T27" fmla="*/ 4 h 16"/>
                <a:gd name="T28" fmla="*/ 5 w 6"/>
                <a:gd name="T29" fmla="*/ 6 h 16"/>
                <a:gd name="T30" fmla="*/ 3 w 6"/>
                <a:gd name="T31" fmla="*/ 6 h 16"/>
                <a:gd name="T32" fmla="*/ 3 w 6"/>
                <a:gd name="T33" fmla="*/ 13 h 16"/>
                <a:gd name="T34" fmla="*/ 4 w 6"/>
                <a:gd name="T35" fmla="*/ 14 h 16"/>
                <a:gd name="T36" fmla="*/ 4 w 6"/>
                <a:gd name="T37" fmla="*/ 14 h 16"/>
                <a:gd name="T38" fmla="*/ 5 w 6"/>
                <a:gd name="T39" fmla="*/ 14 h 16"/>
                <a:gd name="T40" fmla="*/ 5 w 6"/>
                <a:gd name="T4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6">
                  <a:moveTo>
                    <a:pt x="5" y="14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2"/>
            <p:cNvSpPr>
              <a:spLocks noEditPoints="1"/>
            </p:cNvSpPr>
            <p:nvPr userDrawn="1"/>
          </p:nvSpPr>
          <p:spPr bwMode="auto">
            <a:xfrm>
              <a:off x="166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3"/>
            <p:cNvSpPr>
              <a:spLocks noEditPoints="1"/>
            </p:cNvSpPr>
            <p:nvPr userDrawn="1"/>
          </p:nvSpPr>
          <p:spPr bwMode="auto">
            <a:xfrm>
              <a:off x="1820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5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5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5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5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4"/>
            <p:cNvSpPr>
              <a:spLocks/>
            </p:cNvSpPr>
            <p:nvPr userDrawn="1"/>
          </p:nvSpPr>
          <p:spPr bwMode="auto">
            <a:xfrm>
              <a:off x="2088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6 w 10"/>
                <a:gd name="T9" fmla="*/ 0 h 12"/>
                <a:gd name="T10" fmla="*/ 8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8 w 10"/>
                <a:gd name="T25" fmla="*/ 3 h 12"/>
                <a:gd name="T26" fmla="*/ 7 w 10"/>
                <a:gd name="T27" fmla="*/ 2 h 12"/>
                <a:gd name="T28" fmla="*/ 6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5"/>
            <p:cNvSpPr>
              <a:spLocks/>
            </p:cNvSpPr>
            <p:nvPr userDrawn="1"/>
          </p:nvSpPr>
          <p:spPr bwMode="auto">
            <a:xfrm>
              <a:off x="2539" y="2844"/>
              <a:ext cx="156" cy="242"/>
            </a:xfrm>
            <a:custGeom>
              <a:avLst/>
              <a:gdLst>
                <a:gd name="T0" fmla="*/ 0 w 156"/>
                <a:gd name="T1" fmla="*/ 242 h 242"/>
                <a:gd name="T2" fmla="*/ 0 w 156"/>
                <a:gd name="T3" fmla="*/ 0 h 242"/>
                <a:gd name="T4" fmla="*/ 156 w 156"/>
                <a:gd name="T5" fmla="*/ 0 h 242"/>
                <a:gd name="T6" fmla="*/ 156 w 156"/>
                <a:gd name="T7" fmla="*/ 28 h 242"/>
                <a:gd name="T8" fmla="*/ 29 w 156"/>
                <a:gd name="T9" fmla="*/ 28 h 242"/>
                <a:gd name="T10" fmla="*/ 29 w 156"/>
                <a:gd name="T11" fmla="*/ 114 h 242"/>
                <a:gd name="T12" fmla="*/ 142 w 156"/>
                <a:gd name="T13" fmla="*/ 114 h 242"/>
                <a:gd name="T14" fmla="*/ 142 w 156"/>
                <a:gd name="T15" fmla="*/ 142 h 242"/>
                <a:gd name="T16" fmla="*/ 29 w 156"/>
                <a:gd name="T17" fmla="*/ 142 h 242"/>
                <a:gd name="T18" fmla="*/ 29 w 156"/>
                <a:gd name="T19" fmla="*/ 242 h 242"/>
                <a:gd name="T20" fmla="*/ 0 w 156"/>
                <a:gd name="T2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242">
                  <a:moveTo>
                    <a:pt x="0" y="242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28"/>
                  </a:lnTo>
                  <a:lnTo>
                    <a:pt x="29" y="28"/>
                  </a:lnTo>
                  <a:lnTo>
                    <a:pt x="29" y="114"/>
                  </a:lnTo>
                  <a:lnTo>
                    <a:pt x="142" y="114"/>
                  </a:lnTo>
                  <a:lnTo>
                    <a:pt x="142" y="142"/>
                  </a:lnTo>
                  <a:lnTo>
                    <a:pt x="29" y="142"/>
                  </a:lnTo>
                  <a:lnTo>
                    <a:pt x="29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 userDrawn="1"/>
          </p:nvSpPr>
          <p:spPr bwMode="auto">
            <a:xfrm>
              <a:off x="2808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1 w 11"/>
                <a:gd name="T11" fmla="*/ 10 h 12"/>
                <a:gd name="T12" fmla="*/ 9 w 11"/>
                <a:gd name="T13" fmla="*/ 12 h 12"/>
                <a:gd name="T14" fmla="*/ 6 w 11"/>
                <a:gd name="T15" fmla="*/ 12 h 12"/>
                <a:gd name="T16" fmla="*/ 2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1" y="10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9"/>
                    <a:pt x="3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 userDrawn="1"/>
          </p:nvSpPr>
          <p:spPr bwMode="auto">
            <a:xfrm>
              <a:off x="3090" y="2915"/>
              <a:ext cx="84" cy="171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0 h 12"/>
                <a:gd name="T4" fmla="*/ 2 w 6"/>
                <a:gd name="T5" fmla="*/ 0 h 12"/>
                <a:gd name="T6" fmla="*/ 2 w 6"/>
                <a:gd name="T7" fmla="*/ 2 h 12"/>
                <a:gd name="T8" fmla="*/ 3 w 6"/>
                <a:gd name="T9" fmla="*/ 0 h 12"/>
                <a:gd name="T10" fmla="*/ 4 w 6"/>
                <a:gd name="T11" fmla="*/ 0 h 12"/>
                <a:gd name="T12" fmla="*/ 6 w 6"/>
                <a:gd name="T13" fmla="*/ 0 h 12"/>
                <a:gd name="T14" fmla="*/ 6 w 6"/>
                <a:gd name="T15" fmla="*/ 2 h 12"/>
                <a:gd name="T16" fmla="*/ 4 w 6"/>
                <a:gd name="T17" fmla="*/ 2 h 12"/>
                <a:gd name="T18" fmla="*/ 3 w 6"/>
                <a:gd name="T19" fmla="*/ 2 h 12"/>
                <a:gd name="T20" fmla="*/ 2 w 6"/>
                <a:gd name="T21" fmla="*/ 3 h 12"/>
                <a:gd name="T22" fmla="*/ 2 w 6"/>
                <a:gd name="T23" fmla="*/ 6 h 12"/>
                <a:gd name="T24" fmla="*/ 2 w 6"/>
                <a:gd name="T25" fmla="*/ 12 h 12"/>
                <a:gd name="T26" fmla="*/ 0 w 6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8"/>
            <p:cNvSpPr>
              <a:spLocks/>
            </p:cNvSpPr>
            <p:nvPr userDrawn="1"/>
          </p:nvSpPr>
          <p:spPr bwMode="auto">
            <a:xfrm>
              <a:off x="3457" y="2844"/>
              <a:ext cx="155" cy="242"/>
            </a:xfrm>
            <a:custGeom>
              <a:avLst/>
              <a:gdLst>
                <a:gd name="T0" fmla="*/ 0 w 155"/>
                <a:gd name="T1" fmla="*/ 242 h 242"/>
                <a:gd name="T2" fmla="*/ 0 w 155"/>
                <a:gd name="T3" fmla="*/ 0 h 242"/>
                <a:gd name="T4" fmla="*/ 28 w 155"/>
                <a:gd name="T5" fmla="*/ 0 h 242"/>
                <a:gd name="T6" fmla="*/ 28 w 155"/>
                <a:gd name="T7" fmla="*/ 214 h 242"/>
                <a:gd name="T8" fmla="*/ 155 w 155"/>
                <a:gd name="T9" fmla="*/ 214 h 242"/>
                <a:gd name="T10" fmla="*/ 155 w 155"/>
                <a:gd name="T11" fmla="*/ 242 h 242"/>
                <a:gd name="T12" fmla="*/ 0 w 155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42">
                  <a:moveTo>
                    <a:pt x="0" y="24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14"/>
                  </a:lnTo>
                  <a:lnTo>
                    <a:pt x="155" y="214"/>
                  </a:lnTo>
                  <a:lnTo>
                    <a:pt x="155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89"/>
            <p:cNvSpPr>
              <a:spLocks noEditPoints="1"/>
            </p:cNvSpPr>
            <p:nvPr userDrawn="1"/>
          </p:nvSpPr>
          <p:spPr bwMode="auto">
            <a:xfrm>
              <a:off x="372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 userDrawn="1"/>
          </p:nvSpPr>
          <p:spPr bwMode="auto">
            <a:xfrm>
              <a:off x="3866" y="2844"/>
              <a:ext cx="99" cy="242"/>
            </a:xfrm>
            <a:custGeom>
              <a:avLst/>
              <a:gdLst>
                <a:gd name="T0" fmla="*/ 1 w 7"/>
                <a:gd name="T1" fmla="*/ 17 h 17"/>
                <a:gd name="T2" fmla="*/ 1 w 7"/>
                <a:gd name="T3" fmla="*/ 7 h 17"/>
                <a:gd name="T4" fmla="*/ 0 w 7"/>
                <a:gd name="T5" fmla="*/ 7 h 17"/>
                <a:gd name="T6" fmla="*/ 0 w 7"/>
                <a:gd name="T7" fmla="*/ 5 h 17"/>
                <a:gd name="T8" fmla="*/ 1 w 7"/>
                <a:gd name="T9" fmla="*/ 5 h 17"/>
                <a:gd name="T10" fmla="*/ 1 w 7"/>
                <a:gd name="T11" fmla="*/ 4 h 17"/>
                <a:gd name="T12" fmla="*/ 2 w 7"/>
                <a:gd name="T13" fmla="*/ 2 h 17"/>
                <a:gd name="T14" fmla="*/ 3 w 7"/>
                <a:gd name="T15" fmla="*/ 1 h 17"/>
                <a:gd name="T16" fmla="*/ 5 w 7"/>
                <a:gd name="T17" fmla="*/ 0 h 17"/>
                <a:gd name="T18" fmla="*/ 7 w 7"/>
                <a:gd name="T19" fmla="*/ 0 h 17"/>
                <a:gd name="T20" fmla="*/ 6 w 7"/>
                <a:gd name="T21" fmla="*/ 2 h 17"/>
                <a:gd name="T22" fmla="*/ 5 w 7"/>
                <a:gd name="T23" fmla="*/ 2 h 17"/>
                <a:gd name="T24" fmla="*/ 4 w 7"/>
                <a:gd name="T25" fmla="*/ 2 h 17"/>
                <a:gd name="T26" fmla="*/ 3 w 7"/>
                <a:gd name="T27" fmla="*/ 4 h 17"/>
                <a:gd name="T28" fmla="*/ 3 w 7"/>
                <a:gd name="T29" fmla="*/ 5 h 17"/>
                <a:gd name="T30" fmla="*/ 6 w 7"/>
                <a:gd name="T31" fmla="*/ 5 h 17"/>
                <a:gd name="T32" fmla="*/ 6 w 7"/>
                <a:gd name="T33" fmla="*/ 7 h 17"/>
                <a:gd name="T34" fmla="*/ 3 w 7"/>
                <a:gd name="T35" fmla="*/ 7 h 17"/>
                <a:gd name="T36" fmla="*/ 3 w 7"/>
                <a:gd name="T37" fmla="*/ 17 h 17"/>
                <a:gd name="T38" fmla="*/ 1 w 7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1"/>
            <p:cNvSpPr>
              <a:spLocks noEditPoints="1"/>
            </p:cNvSpPr>
            <p:nvPr userDrawn="1"/>
          </p:nvSpPr>
          <p:spPr bwMode="auto">
            <a:xfrm>
              <a:off x="4049" y="2915"/>
              <a:ext cx="155" cy="171"/>
            </a:xfrm>
            <a:custGeom>
              <a:avLst/>
              <a:gdLst>
                <a:gd name="T0" fmla="*/ 9 w 11"/>
                <a:gd name="T1" fmla="*/ 8 h 12"/>
                <a:gd name="T2" fmla="*/ 11 w 11"/>
                <a:gd name="T3" fmla="*/ 8 h 12"/>
                <a:gd name="T4" fmla="*/ 9 w 11"/>
                <a:gd name="T5" fmla="*/ 11 h 12"/>
                <a:gd name="T6" fmla="*/ 5 w 11"/>
                <a:gd name="T7" fmla="*/ 12 h 12"/>
                <a:gd name="T8" fmla="*/ 1 w 11"/>
                <a:gd name="T9" fmla="*/ 11 h 12"/>
                <a:gd name="T10" fmla="*/ 0 w 11"/>
                <a:gd name="T11" fmla="*/ 6 h 12"/>
                <a:gd name="T12" fmla="*/ 1 w 11"/>
                <a:gd name="T13" fmla="*/ 1 h 12"/>
                <a:gd name="T14" fmla="*/ 5 w 11"/>
                <a:gd name="T15" fmla="*/ 0 h 12"/>
                <a:gd name="T16" fmla="*/ 9 w 11"/>
                <a:gd name="T17" fmla="*/ 1 h 12"/>
                <a:gd name="T18" fmla="*/ 11 w 11"/>
                <a:gd name="T19" fmla="*/ 6 h 12"/>
                <a:gd name="T20" fmla="*/ 11 w 11"/>
                <a:gd name="T21" fmla="*/ 7 h 12"/>
                <a:gd name="T22" fmla="*/ 2 w 11"/>
                <a:gd name="T23" fmla="*/ 7 h 12"/>
                <a:gd name="T24" fmla="*/ 3 w 11"/>
                <a:gd name="T25" fmla="*/ 10 h 12"/>
                <a:gd name="T26" fmla="*/ 5 w 11"/>
                <a:gd name="T27" fmla="*/ 11 h 12"/>
                <a:gd name="T28" fmla="*/ 7 w 11"/>
                <a:gd name="T29" fmla="*/ 10 h 12"/>
                <a:gd name="T30" fmla="*/ 9 w 11"/>
                <a:gd name="T31" fmla="*/ 8 h 12"/>
                <a:gd name="T32" fmla="*/ 2 w 11"/>
                <a:gd name="T33" fmla="*/ 5 h 12"/>
                <a:gd name="T34" fmla="*/ 9 w 11"/>
                <a:gd name="T35" fmla="*/ 5 h 12"/>
                <a:gd name="T36" fmla="*/ 8 w 11"/>
                <a:gd name="T37" fmla="*/ 3 h 12"/>
                <a:gd name="T38" fmla="*/ 5 w 11"/>
                <a:gd name="T39" fmla="*/ 1 h 12"/>
                <a:gd name="T40" fmla="*/ 3 w 11"/>
                <a:gd name="T41" fmla="*/ 2 h 12"/>
                <a:gd name="T42" fmla="*/ 2 w 11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10" y="11"/>
                    <a:pt x="9" y="11"/>
                  </a:cubicBezTo>
                  <a:cubicBezTo>
                    <a:pt x="8" y="12"/>
                    <a:pt x="7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3"/>
                    <a:pt x="11" y="4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9" y="8"/>
                  </a:cubicBezTo>
                  <a:close/>
                  <a:moveTo>
                    <a:pt x="2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6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3376980" y="1625601"/>
            <a:ext cx="5767021" cy="5232401"/>
          </a:xfrm>
          <a:prstGeom prst="rect">
            <a:avLst/>
          </a:prstGeom>
        </p:spPr>
      </p:pic>
      <p:grpSp>
        <p:nvGrpSpPr>
          <p:cNvPr id="52" name="Group 49"/>
          <p:cNvGrpSpPr>
            <a:grpSpLocks noChangeAspect="1"/>
          </p:cNvGrpSpPr>
          <p:nvPr userDrawn="1"/>
        </p:nvGrpSpPr>
        <p:grpSpPr bwMode="auto">
          <a:xfrm>
            <a:off x="228669" y="171944"/>
            <a:ext cx="1255219" cy="837212"/>
            <a:chOff x="14" y="990"/>
            <a:chExt cx="4190" cy="2096"/>
          </a:xfrm>
          <a:solidFill>
            <a:schemeClr val="bg1">
              <a:lumMod val="75000"/>
            </a:schemeClr>
          </a:solidFill>
        </p:grpSpPr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1044" y="1517"/>
              <a:ext cx="564" cy="656"/>
            </a:xfrm>
            <a:custGeom>
              <a:avLst/>
              <a:gdLst>
                <a:gd name="T0" fmla="*/ 31 w 40"/>
                <a:gd name="T1" fmla="*/ 36 h 46"/>
                <a:gd name="T2" fmla="*/ 18 w 40"/>
                <a:gd name="T3" fmla="*/ 23 h 46"/>
                <a:gd name="T4" fmla="*/ 40 w 40"/>
                <a:gd name="T5" fmla="*/ 11 h 46"/>
                <a:gd name="T6" fmla="*/ 10 w 40"/>
                <a:gd name="T7" fmla="*/ 20 h 46"/>
                <a:gd name="T8" fmla="*/ 36 w 40"/>
                <a:gd name="T9" fmla="*/ 43 h 46"/>
                <a:gd name="T10" fmla="*/ 31 w 40"/>
                <a:gd name="T11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31" y="36"/>
                  </a:moveTo>
                  <a:cubicBezTo>
                    <a:pt x="27" y="35"/>
                    <a:pt x="15" y="33"/>
                    <a:pt x="18" y="23"/>
                  </a:cubicBezTo>
                  <a:cubicBezTo>
                    <a:pt x="22" y="10"/>
                    <a:pt x="40" y="11"/>
                    <a:pt x="40" y="11"/>
                  </a:cubicBezTo>
                  <a:cubicBezTo>
                    <a:pt x="40" y="11"/>
                    <a:pt x="20" y="0"/>
                    <a:pt x="10" y="20"/>
                  </a:cubicBezTo>
                  <a:cubicBezTo>
                    <a:pt x="0" y="43"/>
                    <a:pt x="24" y="46"/>
                    <a:pt x="36" y="43"/>
                  </a:cubicBezTo>
                  <a:cubicBezTo>
                    <a:pt x="34" y="41"/>
                    <a:pt x="32" y="38"/>
                    <a:pt x="3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2144" y="1289"/>
              <a:ext cx="678" cy="927"/>
            </a:xfrm>
            <a:custGeom>
              <a:avLst/>
              <a:gdLst>
                <a:gd name="T0" fmla="*/ 46 w 48"/>
                <a:gd name="T1" fmla="*/ 34 h 65"/>
                <a:gd name="T2" fmla="*/ 0 w 48"/>
                <a:gd name="T3" fmla="*/ 16 h 65"/>
                <a:gd name="T4" fmla="*/ 33 w 48"/>
                <a:gd name="T5" fmla="*/ 33 h 65"/>
                <a:gd name="T6" fmla="*/ 16 w 48"/>
                <a:gd name="T7" fmla="*/ 51 h 65"/>
                <a:gd name="T8" fmla="*/ 13 w 48"/>
                <a:gd name="T9" fmla="*/ 57 h 65"/>
                <a:gd name="T10" fmla="*/ 46 w 48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5">
                  <a:moveTo>
                    <a:pt x="46" y="34"/>
                  </a:moveTo>
                  <a:cubicBezTo>
                    <a:pt x="39" y="0"/>
                    <a:pt x="0" y="16"/>
                    <a:pt x="0" y="16"/>
                  </a:cubicBezTo>
                  <a:cubicBezTo>
                    <a:pt x="0" y="16"/>
                    <a:pt x="28" y="12"/>
                    <a:pt x="33" y="33"/>
                  </a:cubicBezTo>
                  <a:cubicBezTo>
                    <a:pt x="37" y="50"/>
                    <a:pt x="22" y="51"/>
                    <a:pt x="16" y="51"/>
                  </a:cubicBezTo>
                  <a:cubicBezTo>
                    <a:pt x="15" y="53"/>
                    <a:pt x="14" y="55"/>
                    <a:pt x="13" y="57"/>
                  </a:cubicBezTo>
                  <a:cubicBezTo>
                    <a:pt x="29" y="65"/>
                    <a:pt x="48" y="52"/>
                    <a:pt x="4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1707" y="990"/>
              <a:ext cx="762" cy="499"/>
            </a:xfrm>
            <a:custGeom>
              <a:avLst/>
              <a:gdLst>
                <a:gd name="T0" fmla="*/ 35 w 54"/>
                <a:gd name="T1" fmla="*/ 6 h 35"/>
                <a:gd name="T2" fmla="*/ 0 w 54"/>
                <a:gd name="T3" fmla="*/ 19 h 35"/>
                <a:gd name="T4" fmla="*/ 4 w 54"/>
                <a:gd name="T5" fmla="*/ 20 h 35"/>
                <a:gd name="T6" fmla="*/ 29 w 54"/>
                <a:gd name="T7" fmla="*/ 13 h 35"/>
                <a:gd name="T8" fmla="*/ 41 w 54"/>
                <a:gd name="T9" fmla="*/ 35 h 35"/>
                <a:gd name="T10" fmla="*/ 54 w 54"/>
                <a:gd name="T11" fmla="*/ 33 h 35"/>
                <a:gd name="T12" fmla="*/ 35 w 54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35" y="6"/>
                  </a:moveTo>
                  <a:cubicBezTo>
                    <a:pt x="12" y="0"/>
                    <a:pt x="2" y="14"/>
                    <a:pt x="0" y="19"/>
                  </a:cubicBezTo>
                  <a:cubicBezTo>
                    <a:pt x="1" y="19"/>
                    <a:pt x="2" y="20"/>
                    <a:pt x="4" y="20"/>
                  </a:cubicBezTo>
                  <a:cubicBezTo>
                    <a:pt x="7" y="17"/>
                    <a:pt x="16" y="8"/>
                    <a:pt x="29" y="13"/>
                  </a:cubicBezTo>
                  <a:cubicBezTo>
                    <a:pt x="43" y="18"/>
                    <a:pt x="41" y="31"/>
                    <a:pt x="41" y="35"/>
                  </a:cubicBezTo>
                  <a:cubicBezTo>
                    <a:pt x="45" y="34"/>
                    <a:pt x="49" y="33"/>
                    <a:pt x="54" y="33"/>
                  </a:cubicBezTo>
                  <a:cubicBezTo>
                    <a:pt x="54" y="27"/>
                    <a:pt x="53" y="11"/>
                    <a:pt x="3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1298" y="1132"/>
              <a:ext cx="564" cy="514"/>
            </a:xfrm>
            <a:custGeom>
              <a:avLst/>
              <a:gdLst>
                <a:gd name="T0" fmla="*/ 10 w 40"/>
                <a:gd name="T1" fmla="*/ 14 h 36"/>
                <a:gd name="T2" fmla="*/ 5 w 40"/>
                <a:gd name="T3" fmla="*/ 36 h 36"/>
                <a:gd name="T4" fmla="*/ 14 w 40"/>
                <a:gd name="T5" fmla="*/ 35 h 36"/>
                <a:gd name="T6" fmla="*/ 16 w 40"/>
                <a:gd name="T7" fmla="*/ 17 h 36"/>
                <a:gd name="T8" fmla="*/ 39 w 40"/>
                <a:gd name="T9" fmla="*/ 17 h 36"/>
                <a:gd name="T10" fmla="*/ 10 w 40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10" y="14"/>
                  </a:moveTo>
                  <a:cubicBezTo>
                    <a:pt x="0" y="22"/>
                    <a:pt x="3" y="32"/>
                    <a:pt x="5" y="36"/>
                  </a:cubicBezTo>
                  <a:cubicBezTo>
                    <a:pt x="8" y="35"/>
                    <a:pt x="11" y="35"/>
                    <a:pt x="14" y="35"/>
                  </a:cubicBezTo>
                  <a:cubicBezTo>
                    <a:pt x="13" y="34"/>
                    <a:pt x="7" y="24"/>
                    <a:pt x="16" y="17"/>
                  </a:cubicBezTo>
                  <a:cubicBezTo>
                    <a:pt x="26" y="10"/>
                    <a:pt x="37" y="19"/>
                    <a:pt x="39" y="17"/>
                  </a:cubicBezTo>
                  <a:cubicBezTo>
                    <a:pt x="40" y="16"/>
                    <a:pt x="27" y="0"/>
                    <a:pt x="1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1312" y="1760"/>
              <a:ext cx="1143" cy="556"/>
            </a:xfrm>
            <a:custGeom>
              <a:avLst/>
              <a:gdLst>
                <a:gd name="T0" fmla="*/ 17 w 81"/>
                <a:gd name="T1" fmla="*/ 0 h 39"/>
                <a:gd name="T2" fmla="*/ 39 w 81"/>
                <a:gd name="T3" fmla="*/ 25 h 39"/>
                <a:gd name="T4" fmla="*/ 75 w 81"/>
                <a:gd name="T5" fmla="*/ 7 h 39"/>
                <a:gd name="T6" fmla="*/ 39 w 81"/>
                <a:gd name="T7" fmla="*/ 35 h 39"/>
                <a:gd name="T8" fmla="*/ 17 w 8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">
                  <a:moveTo>
                    <a:pt x="17" y="0"/>
                  </a:moveTo>
                  <a:cubicBezTo>
                    <a:pt x="17" y="0"/>
                    <a:pt x="9" y="21"/>
                    <a:pt x="39" y="25"/>
                  </a:cubicBezTo>
                  <a:cubicBezTo>
                    <a:pt x="66" y="28"/>
                    <a:pt x="75" y="7"/>
                    <a:pt x="75" y="7"/>
                  </a:cubicBezTo>
                  <a:cubicBezTo>
                    <a:pt x="75" y="7"/>
                    <a:pt x="81" y="39"/>
                    <a:pt x="39" y="35"/>
                  </a:cubicBezTo>
                  <a:cubicBezTo>
                    <a:pt x="0" y="30"/>
                    <a:pt x="11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 userDrawn="1"/>
          </p:nvSpPr>
          <p:spPr bwMode="auto">
            <a:xfrm>
              <a:off x="1947" y="1703"/>
              <a:ext cx="197" cy="214"/>
            </a:xfrm>
            <a:custGeom>
              <a:avLst/>
              <a:gdLst>
                <a:gd name="T0" fmla="*/ 2 w 14"/>
                <a:gd name="T1" fmla="*/ 15 h 15"/>
                <a:gd name="T2" fmla="*/ 3 w 14"/>
                <a:gd name="T3" fmla="*/ 15 h 15"/>
                <a:gd name="T4" fmla="*/ 6 w 14"/>
                <a:gd name="T5" fmla="*/ 13 h 15"/>
                <a:gd name="T6" fmla="*/ 14 w 14"/>
                <a:gd name="T7" fmla="*/ 1 h 15"/>
                <a:gd name="T8" fmla="*/ 12 w 14"/>
                <a:gd name="T9" fmla="*/ 0 h 15"/>
                <a:gd name="T10" fmla="*/ 12 w 14"/>
                <a:gd name="T11" fmla="*/ 0 h 15"/>
                <a:gd name="T12" fmla="*/ 10 w 14"/>
                <a:gd name="T13" fmla="*/ 1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2 w 14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2" y="15"/>
                  </a:move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9" y="3"/>
                    <a:pt x="4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auto">
            <a:xfrm>
              <a:off x="1397" y="2502"/>
              <a:ext cx="1157" cy="342"/>
            </a:xfrm>
            <a:custGeom>
              <a:avLst/>
              <a:gdLst>
                <a:gd name="T0" fmla="*/ 49 w 82"/>
                <a:gd name="T1" fmla="*/ 0 h 24"/>
                <a:gd name="T2" fmla="*/ 51 w 82"/>
                <a:gd name="T3" fmla="*/ 11 h 24"/>
                <a:gd name="T4" fmla="*/ 50 w 82"/>
                <a:gd name="T5" fmla="*/ 13 h 24"/>
                <a:gd name="T6" fmla="*/ 37 w 82"/>
                <a:gd name="T7" fmla="*/ 18 h 24"/>
                <a:gd name="T8" fmla="*/ 36 w 82"/>
                <a:gd name="T9" fmla="*/ 18 h 24"/>
                <a:gd name="T10" fmla="*/ 35 w 82"/>
                <a:gd name="T11" fmla="*/ 17 h 24"/>
                <a:gd name="T12" fmla="*/ 34 w 82"/>
                <a:gd name="T13" fmla="*/ 0 h 24"/>
                <a:gd name="T14" fmla="*/ 0 w 82"/>
                <a:gd name="T15" fmla="*/ 12 h 24"/>
                <a:gd name="T16" fmla="*/ 41 w 82"/>
                <a:gd name="T17" fmla="*/ 24 h 24"/>
                <a:gd name="T18" fmla="*/ 82 w 82"/>
                <a:gd name="T19" fmla="*/ 12 h 24"/>
                <a:gd name="T20" fmla="*/ 49 w 8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4">
                  <a:moveTo>
                    <a:pt x="49" y="0"/>
                  </a:moveTo>
                  <a:cubicBezTo>
                    <a:pt x="49" y="4"/>
                    <a:pt x="50" y="7"/>
                    <a:pt x="51" y="11"/>
                  </a:cubicBezTo>
                  <a:cubicBezTo>
                    <a:pt x="52" y="12"/>
                    <a:pt x="51" y="13"/>
                    <a:pt x="50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1"/>
                    <a:pt x="0" y="6"/>
                    <a:pt x="0" y="12"/>
                  </a:cubicBezTo>
                  <a:cubicBezTo>
                    <a:pt x="0" y="18"/>
                    <a:pt x="18" y="24"/>
                    <a:pt x="41" y="24"/>
                  </a:cubicBezTo>
                  <a:cubicBezTo>
                    <a:pt x="64" y="24"/>
                    <a:pt x="82" y="18"/>
                    <a:pt x="82" y="12"/>
                  </a:cubicBezTo>
                  <a:cubicBezTo>
                    <a:pt x="82" y="6"/>
                    <a:pt x="68" y="1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 userDrawn="1"/>
          </p:nvSpPr>
          <p:spPr bwMode="auto">
            <a:xfrm>
              <a:off x="1876" y="2259"/>
              <a:ext cx="254" cy="499"/>
            </a:xfrm>
            <a:custGeom>
              <a:avLst/>
              <a:gdLst>
                <a:gd name="T0" fmla="*/ 17 w 18"/>
                <a:gd name="T1" fmla="*/ 28 h 35"/>
                <a:gd name="T2" fmla="*/ 12 w 18"/>
                <a:gd name="T3" fmla="*/ 0 h 35"/>
                <a:gd name="T4" fmla="*/ 2 w 18"/>
                <a:gd name="T5" fmla="*/ 0 h 35"/>
                <a:gd name="T6" fmla="*/ 7 w 18"/>
                <a:gd name="T7" fmla="*/ 0 h 35"/>
                <a:gd name="T8" fmla="*/ 9 w 18"/>
                <a:gd name="T9" fmla="*/ 30 h 35"/>
                <a:gd name="T10" fmla="*/ 9 w 18"/>
                <a:gd name="T11" fmla="*/ 31 h 35"/>
                <a:gd name="T12" fmla="*/ 2 w 18"/>
                <a:gd name="T13" fmla="*/ 32 h 35"/>
                <a:gd name="T14" fmla="*/ 2 w 18"/>
                <a:gd name="T15" fmla="*/ 32 h 35"/>
                <a:gd name="T16" fmla="*/ 2 w 18"/>
                <a:gd name="T17" fmla="*/ 32 h 35"/>
                <a:gd name="T18" fmla="*/ 2 w 18"/>
                <a:gd name="T19" fmla="*/ 32 h 35"/>
                <a:gd name="T20" fmla="*/ 1 w 18"/>
                <a:gd name="T21" fmla="*/ 14 h 35"/>
                <a:gd name="T22" fmla="*/ 1 w 18"/>
                <a:gd name="T23" fmla="*/ 0 h 35"/>
                <a:gd name="T24" fmla="*/ 2 w 18"/>
                <a:gd name="T25" fmla="*/ 0 h 35"/>
                <a:gd name="T26" fmla="*/ 0 w 18"/>
                <a:gd name="T27" fmla="*/ 0 h 35"/>
                <a:gd name="T28" fmla="*/ 1 w 18"/>
                <a:gd name="T29" fmla="*/ 34 h 35"/>
                <a:gd name="T30" fmla="*/ 2 w 18"/>
                <a:gd name="T31" fmla="*/ 35 h 35"/>
                <a:gd name="T32" fmla="*/ 3 w 18"/>
                <a:gd name="T33" fmla="*/ 35 h 35"/>
                <a:gd name="T34" fmla="*/ 16 w 18"/>
                <a:gd name="T35" fmla="*/ 30 h 35"/>
                <a:gd name="T36" fmla="*/ 17 w 18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5">
                  <a:moveTo>
                    <a:pt x="17" y="28"/>
                  </a:moveTo>
                  <a:cubicBezTo>
                    <a:pt x="14" y="18"/>
                    <a:pt x="13" y="8"/>
                    <a:pt x="12" y="0"/>
                  </a:cubicBezTo>
                  <a:cubicBezTo>
                    <a:pt x="9" y="0"/>
                    <a:pt x="6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29"/>
                    <a:pt x="1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auto">
            <a:xfrm>
              <a:off x="1763" y="1717"/>
              <a:ext cx="410" cy="399"/>
            </a:xfrm>
            <a:custGeom>
              <a:avLst/>
              <a:gdLst>
                <a:gd name="T0" fmla="*/ 28 w 29"/>
                <a:gd name="T1" fmla="*/ 1 h 28"/>
                <a:gd name="T2" fmla="*/ 27 w 29"/>
                <a:gd name="T3" fmla="*/ 0 h 28"/>
                <a:gd name="T4" fmla="*/ 19 w 29"/>
                <a:gd name="T5" fmla="*/ 12 h 28"/>
                <a:gd name="T6" fmla="*/ 16 w 29"/>
                <a:gd name="T7" fmla="*/ 14 h 28"/>
                <a:gd name="T8" fmla="*/ 15 w 29"/>
                <a:gd name="T9" fmla="*/ 14 h 28"/>
                <a:gd name="T10" fmla="*/ 13 w 29"/>
                <a:gd name="T11" fmla="*/ 13 h 28"/>
                <a:gd name="T12" fmla="*/ 13 w 29"/>
                <a:gd name="T13" fmla="*/ 13 h 28"/>
                <a:gd name="T14" fmla="*/ 5 w 29"/>
                <a:gd name="T15" fmla="*/ 6 h 28"/>
                <a:gd name="T16" fmla="*/ 3 w 29"/>
                <a:gd name="T17" fmla="*/ 4 h 28"/>
                <a:gd name="T18" fmla="*/ 2 w 29"/>
                <a:gd name="T19" fmla="*/ 4 h 28"/>
                <a:gd name="T20" fmla="*/ 1 w 29"/>
                <a:gd name="T21" fmla="*/ 4 h 28"/>
                <a:gd name="T22" fmla="*/ 0 w 29"/>
                <a:gd name="T23" fmla="*/ 5 h 28"/>
                <a:gd name="T24" fmla="*/ 1 w 29"/>
                <a:gd name="T25" fmla="*/ 5 h 28"/>
                <a:gd name="T26" fmla="*/ 1 w 29"/>
                <a:gd name="T27" fmla="*/ 5 h 28"/>
                <a:gd name="T28" fmla="*/ 1 w 29"/>
                <a:gd name="T29" fmla="*/ 5 h 28"/>
                <a:gd name="T30" fmla="*/ 13 w 29"/>
                <a:gd name="T31" fmla="*/ 19 h 28"/>
                <a:gd name="T32" fmla="*/ 13 w 29"/>
                <a:gd name="T33" fmla="*/ 19 h 28"/>
                <a:gd name="T34" fmla="*/ 14 w 29"/>
                <a:gd name="T35" fmla="*/ 28 h 28"/>
                <a:gd name="T36" fmla="*/ 20 w 29"/>
                <a:gd name="T37" fmla="*/ 27 h 28"/>
                <a:gd name="T38" fmla="*/ 20 w 29"/>
                <a:gd name="T39" fmla="*/ 27 h 28"/>
                <a:gd name="T40" fmla="*/ 20 w 29"/>
                <a:gd name="T41" fmla="*/ 23 h 28"/>
                <a:gd name="T42" fmla="*/ 22 w 29"/>
                <a:gd name="T43" fmla="*/ 12 h 28"/>
                <a:gd name="T44" fmla="*/ 22 w 29"/>
                <a:gd name="T45" fmla="*/ 12 h 28"/>
                <a:gd name="T46" fmla="*/ 28 w 29"/>
                <a:gd name="T47" fmla="*/ 2 h 28"/>
                <a:gd name="T48" fmla="*/ 28 w 29"/>
                <a:gd name="T4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28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7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7" y="8"/>
                    <a:pt x="5" y="6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8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19" y="16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2116" y="1703"/>
              <a:ext cx="28" cy="14"/>
            </a:xfrm>
            <a:custGeom>
              <a:avLst/>
              <a:gdLst>
                <a:gd name="T0" fmla="*/ 0 w 28"/>
                <a:gd name="T1" fmla="*/ 0 h 14"/>
                <a:gd name="T2" fmla="*/ 28 w 28"/>
                <a:gd name="T3" fmla="*/ 14 h 14"/>
                <a:gd name="T4" fmla="*/ 28 w 28"/>
                <a:gd name="T5" fmla="*/ 14 h 14"/>
                <a:gd name="T6" fmla="*/ 0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8" y="14"/>
                  </a:lnTo>
                  <a:lnTo>
                    <a:pt x="28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 userDrawn="1"/>
          </p:nvSpPr>
          <p:spPr bwMode="auto">
            <a:xfrm>
              <a:off x="1890" y="2259"/>
              <a:ext cx="113" cy="456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14 h 32"/>
                <a:gd name="T4" fmla="*/ 1 w 8"/>
                <a:gd name="T5" fmla="*/ 32 h 32"/>
                <a:gd name="T6" fmla="*/ 1 w 8"/>
                <a:gd name="T7" fmla="*/ 32 h 32"/>
                <a:gd name="T8" fmla="*/ 1 w 8"/>
                <a:gd name="T9" fmla="*/ 32 h 32"/>
                <a:gd name="T10" fmla="*/ 1 w 8"/>
                <a:gd name="T11" fmla="*/ 32 h 32"/>
                <a:gd name="T12" fmla="*/ 8 w 8"/>
                <a:gd name="T13" fmla="*/ 31 h 32"/>
                <a:gd name="T14" fmla="*/ 8 w 8"/>
                <a:gd name="T15" fmla="*/ 30 h 32"/>
                <a:gd name="T16" fmla="*/ 6 w 8"/>
                <a:gd name="T17" fmla="*/ 0 h 32"/>
                <a:gd name="T18" fmla="*/ 0 w 8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1749" y="1788"/>
              <a:ext cx="212" cy="328"/>
            </a:xfrm>
            <a:custGeom>
              <a:avLst/>
              <a:gdLst>
                <a:gd name="T0" fmla="*/ 9 w 15"/>
                <a:gd name="T1" fmla="*/ 13 h 23"/>
                <a:gd name="T2" fmla="*/ 9 w 15"/>
                <a:gd name="T3" fmla="*/ 15 h 23"/>
                <a:gd name="T4" fmla="*/ 9 w 15"/>
                <a:gd name="T5" fmla="*/ 23 h 23"/>
                <a:gd name="T6" fmla="*/ 15 w 15"/>
                <a:gd name="T7" fmla="*/ 23 h 23"/>
                <a:gd name="T8" fmla="*/ 14 w 15"/>
                <a:gd name="T9" fmla="*/ 14 h 23"/>
                <a:gd name="T10" fmla="*/ 14 w 15"/>
                <a:gd name="T11" fmla="*/ 14 h 23"/>
                <a:gd name="T12" fmla="*/ 2 w 15"/>
                <a:gd name="T13" fmla="*/ 0 h 23"/>
                <a:gd name="T14" fmla="*/ 2 w 15"/>
                <a:gd name="T15" fmla="*/ 0 h 23"/>
                <a:gd name="T16" fmla="*/ 2 w 15"/>
                <a:gd name="T17" fmla="*/ 0 h 23"/>
                <a:gd name="T18" fmla="*/ 1 w 15"/>
                <a:gd name="T19" fmla="*/ 0 h 23"/>
                <a:gd name="T20" fmla="*/ 1 w 15"/>
                <a:gd name="T21" fmla="*/ 1 h 23"/>
                <a:gd name="T22" fmla="*/ 1 w 15"/>
                <a:gd name="T23" fmla="*/ 3 h 23"/>
                <a:gd name="T24" fmla="*/ 9 w 15"/>
                <a:gd name="T2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3">
                  <a:moveTo>
                    <a:pt x="9" y="13"/>
                  </a:moveTo>
                  <a:cubicBezTo>
                    <a:pt x="9" y="13"/>
                    <a:pt x="9" y="14"/>
                    <a:pt x="9" y="1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 userDrawn="1"/>
          </p:nvSpPr>
          <p:spPr bwMode="auto">
            <a:xfrm>
              <a:off x="14" y="2188"/>
              <a:ext cx="211" cy="328"/>
            </a:xfrm>
            <a:custGeom>
              <a:avLst/>
              <a:gdLst>
                <a:gd name="T0" fmla="*/ 15 w 15"/>
                <a:gd name="T1" fmla="*/ 19 h 23"/>
                <a:gd name="T2" fmla="*/ 15 w 15"/>
                <a:gd name="T3" fmla="*/ 23 h 23"/>
                <a:gd name="T4" fmla="*/ 0 w 15"/>
                <a:gd name="T5" fmla="*/ 23 h 23"/>
                <a:gd name="T6" fmla="*/ 0 w 15"/>
                <a:gd name="T7" fmla="*/ 11 h 23"/>
                <a:gd name="T8" fmla="*/ 0 w 15"/>
                <a:gd name="T9" fmla="*/ 0 h 23"/>
                <a:gd name="T10" fmla="*/ 14 w 15"/>
                <a:gd name="T11" fmla="*/ 0 h 23"/>
                <a:gd name="T12" fmla="*/ 14 w 15"/>
                <a:gd name="T13" fmla="*/ 4 h 23"/>
                <a:gd name="T14" fmla="*/ 5 w 15"/>
                <a:gd name="T15" fmla="*/ 4 h 23"/>
                <a:gd name="T16" fmla="*/ 5 w 15"/>
                <a:gd name="T17" fmla="*/ 9 h 23"/>
                <a:gd name="T18" fmla="*/ 13 w 15"/>
                <a:gd name="T19" fmla="*/ 9 h 23"/>
                <a:gd name="T20" fmla="*/ 13 w 15"/>
                <a:gd name="T21" fmla="*/ 13 h 23"/>
                <a:gd name="T22" fmla="*/ 5 w 15"/>
                <a:gd name="T23" fmla="*/ 13 h 23"/>
                <a:gd name="T24" fmla="*/ 5 w 15"/>
                <a:gd name="T25" fmla="*/ 19 h 23"/>
                <a:gd name="T26" fmla="*/ 15 w 15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3">
                  <a:moveTo>
                    <a:pt x="15" y="19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7" y="4"/>
                    <a:pt x="5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7" y="9"/>
                    <a:pt x="10" y="9"/>
                    <a:pt x="13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7" y="13"/>
                    <a:pt x="5" y="13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8" y="19"/>
                    <a:pt x="12" y="19"/>
                    <a:pt x="1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 userDrawn="1"/>
          </p:nvSpPr>
          <p:spPr bwMode="auto">
            <a:xfrm>
              <a:off x="268" y="2159"/>
              <a:ext cx="226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24 h 25"/>
                <a:gd name="T6" fmla="*/ 12 w 16"/>
                <a:gd name="T7" fmla="*/ 24 h 25"/>
                <a:gd name="T8" fmla="*/ 7 w 16"/>
                <a:gd name="T9" fmla="*/ 25 h 25"/>
                <a:gd name="T10" fmla="*/ 2 w 16"/>
                <a:gd name="T11" fmla="*/ 23 h 25"/>
                <a:gd name="T12" fmla="*/ 0 w 16"/>
                <a:gd name="T13" fmla="*/ 17 h 25"/>
                <a:gd name="T14" fmla="*/ 2 w 16"/>
                <a:gd name="T15" fmla="*/ 10 h 25"/>
                <a:gd name="T16" fmla="*/ 8 w 16"/>
                <a:gd name="T17" fmla="*/ 8 h 25"/>
                <a:gd name="T18" fmla="*/ 11 w 16"/>
                <a:gd name="T19" fmla="*/ 8 h 25"/>
                <a:gd name="T20" fmla="*/ 12 w 16"/>
                <a:gd name="T21" fmla="*/ 8 h 25"/>
                <a:gd name="T22" fmla="*/ 11 w 16"/>
                <a:gd name="T23" fmla="*/ 0 h 25"/>
                <a:gd name="T24" fmla="*/ 16 w 16"/>
                <a:gd name="T25" fmla="*/ 0 h 25"/>
                <a:gd name="T26" fmla="*/ 16 w 16"/>
                <a:gd name="T27" fmla="*/ 12 h 25"/>
                <a:gd name="T28" fmla="*/ 16 w 16"/>
                <a:gd name="T29" fmla="*/ 25 h 25"/>
                <a:gd name="T30" fmla="*/ 12 w 16"/>
                <a:gd name="T31" fmla="*/ 21 h 25"/>
                <a:gd name="T32" fmla="*/ 12 w 16"/>
                <a:gd name="T33" fmla="*/ 12 h 25"/>
                <a:gd name="T34" fmla="*/ 9 w 16"/>
                <a:gd name="T35" fmla="*/ 11 h 25"/>
                <a:gd name="T36" fmla="*/ 5 w 16"/>
                <a:gd name="T37" fmla="*/ 12 h 25"/>
                <a:gd name="T38" fmla="*/ 4 w 16"/>
                <a:gd name="T39" fmla="*/ 17 h 25"/>
                <a:gd name="T40" fmla="*/ 5 w 16"/>
                <a:gd name="T41" fmla="*/ 20 h 25"/>
                <a:gd name="T42" fmla="*/ 8 w 16"/>
                <a:gd name="T43" fmla="*/ 22 h 25"/>
                <a:gd name="T44" fmla="*/ 12 w 16"/>
                <a:gd name="T4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4"/>
                    <a:pt x="0" y="12"/>
                    <a:pt x="2" y="10"/>
                  </a:cubicBezTo>
                  <a:cubicBezTo>
                    <a:pt x="3" y="9"/>
                    <a:pt x="5" y="8"/>
                    <a:pt x="8" y="8"/>
                  </a:cubicBezTo>
                  <a:cubicBezTo>
                    <a:pt x="9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2" y="3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7"/>
                    <a:pt x="16" y="12"/>
                  </a:cubicBezTo>
                  <a:cubicBezTo>
                    <a:pt x="16" y="17"/>
                    <a:pt x="16" y="21"/>
                    <a:pt x="16" y="25"/>
                  </a:cubicBezTo>
                  <a:close/>
                  <a:moveTo>
                    <a:pt x="12" y="21"/>
                  </a:moveTo>
                  <a:cubicBezTo>
                    <a:pt x="12" y="17"/>
                    <a:pt x="12" y="14"/>
                    <a:pt x="12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5" y="14"/>
                    <a:pt x="4" y="15"/>
                    <a:pt x="4" y="17"/>
                  </a:cubicBezTo>
                  <a:cubicBezTo>
                    <a:pt x="4" y="18"/>
                    <a:pt x="5" y="19"/>
                    <a:pt x="5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10" y="22"/>
                    <a:pt x="11" y="22"/>
                    <a:pt x="12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4"/>
            <p:cNvSpPr>
              <a:spLocks noEditPoints="1"/>
            </p:cNvSpPr>
            <p:nvPr userDrawn="1"/>
          </p:nvSpPr>
          <p:spPr bwMode="auto">
            <a:xfrm>
              <a:off x="550" y="2159"/>
              <a:ext cx="85" cy="357"/>
            </a:xfrm>
            <a:custGeom>
              <a:avLst/>
              <a:gdLst>
                <a:gd name="T0" fmla="*/ 5 w 6"/>
                <a:gd name="T1" fmla="*/ 25 h 25"/>
                <a:gd name="T2" fmla="*/ 0 w 6"/>
                <a:gd name="T3" fmla="*/ 25 h 25"/>
                <a:gd name="T4" fmla="*/ 1 w 6"/>
                <a:gd name="T5" fmla="*/ 16 h 25"/>
                <a:gd name="T6" fmla="*/ 0 w 6"/>
                <a:gd name="T7" fmla="*/ 8 h 25"/>
                <a:gd name="T8" fmla="*/ 5 w 6"/>
                <a:gd name="T9" fmla="*/ 8 h 25"/>
                <a:gd name="T10" fmla="*/ 5 w 6"/>
                <a:gd name="T11" fmla="*/ 16 h 25"/>
                <a:gd name="T12" fmla="*/ 5 w 6"/>
                <a:gd name="T13" fmla="*/ 25 h 25"/>
                <a:gd name="T14" fmla="*/ 6 w 6"/>
                <a:gd name="T15" fmla="*/ 3 h 25"/>
                <a:gd name="T16" fmla="*/ 5 w 6"/>
                <a:gd name="T17" fmla="*/ 5 h 25"/>
                <a:gd name="T18" fmla="*/ 3 w 6"/>
                <a:gd name="T19" fmla="*/ 6 h 25"/>
                <a:gd name="T20" fmla="*/ 1 w 6"/>
                <a:gd name="T21" fmla="*/ 5 h 25"/>
                <a:gd name="T22" fmla="*/ 0 w 6"/>
                <a:gd name="T23" fmla="*/ 3 h 25"/>
                <a:gd name="T24" fmla="*/ 1 w 6"/>
                <a:gd name="T25" fmla="*/ 1 h 25"/>
                <a:gd name="T26" fmla="*/ 3 w 6"/>
                <a:gd name="T27" fmla="*/ 0 h 25"/>
                <a:gd name="T28" fmla="*/ 5 w 6"/>
                <a:gd name="T29" fmla="*/ 1 h 25"/>
                <a:gd name="T30" fmla="*/ 6 w 6"/>
                <a:gd name="T3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5">
                  <a:moveTo>
                    <a:pt x="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1" y="20"/>
                    <a:pt x="1" y="16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3"/>
                    <a:pt x="5" y="16"/>
                  </a:cubicBezTo>
                  <a:cubicBezTo>
                    <a:pt x="5" y="19"/>
                    <a:pt x="5" y="22"/>
                    <a:pt x="5" y="25"/>
                  </a:cubicBezTo>
                  <a:close/>
                  <a:moveTo>
                    <a:pt x="6" y="3"/>
                  </a:move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663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0 w 13"/>
                <a:gd name="T19" fmla="*/ 5 h 17"/>
                <a:gd name="T20" fmla="*/ 2 w 13"/>
                <a:gd name="T21" fmla="*/ 1 h 17"/>
                <a:gd name="T22" fmla="*/ 7 w 13"/>
                <a:gd name="T23" fmla="*/ 0 h 17"/>
                <a:gd name="T24" fmla="*/ 12 w 13"/>
                <a:gd name="T25" fmla="*/ 0 h 17"/>
                <a:gd name="T26" fmla="*/ 11 w 13"/>
                <a:gd name="T27" fmla="*/ 4 h 17"/>
                <a:gd name="T28" fmla="*/ 7 w 13"/>
                <a:gd name="T29" fmla="*/ 3 h 17"/>
                <a:gd name="T30" fmla="*/ 4 w 13"/>
                <a:gd name="T31" fmla="*/ 4 h 17"/>
                <a:gd name="T32" fmla="*/ 5 w 13"/>
                <a:gd name="T33" fmla="*/ 5 h 17"/>
                <a:gd name="T34" fmla="*/ 7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0" y="17"/>
                    <a:pt x="5" y="17"/>
                  </a:cubicBezTo>
                  <a:cubicBezTo>
                    <a:pt x="3" y="17"/>
                    <a:pt x="1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 userDrawn="1"/>
          </p:nvSpPr>
          <p:spPr bwMode="auto">
            <a:xfrm>
              <a:off x="875" y="2259"/>
              <a:ext cx="253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9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6" y="18"/>
                    <a:pt x="4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 userDrawn="1"/>
          </p:nvSpPr>
          <p:spPr bwMode="auto">
            <a:xfrm>
              <a:off x="1157" y="2273"/>
              <a:ext cx="240" cy="243"/>
            </a:xfrm>
            <a:custGeom>
              <a:avLst/>
              <a:gdLst>
                <a:gd name="T0" fmla="*/ 17 w 17"/>
                <a:gd name="T1" fmla="*/ 17 h 17"/>
                <a:gd name="T2" fmla="*/ 12 w 17"/>
                <a:gd name="T3" fmla="*/ 17 h 17"/>
                <a:gd name="T4" fmla="*/ 12 w 17"/>
                <a:gd name="T5" fmla="*/ 8 h 17"/>
                <a:gd name="T6" fmla="*/ 11 w 17"/>
                <a:gd name="T7" fmla="*/ 4 h 17"/>
                <a:gd name="T8" fmla="*/ 9 w 17"/>
                <a:gd name="T9" fmla="*/ 3 h 17"/>
                <a:gd name="T10" fmla="*/ 5 w 17"/>
                <a:gd name="T11" fmla="*/ 4 h 17"/>
                <a:gd name="T12" fmla="*/ 5 w 17"/>
                <a:gd name="T13" fmla="*/ 17 h 17"/>
                <a:gd name="T14" fmla="*/ 1 w 17"/>
                <a:gd name="T15" fmla="*/ 17 h 17"/>
                <a:gd name="T16" fmla="*/ 1 w 17"/>
                <a:gd name="T17" fmla="*/ 8 h 17"/>
                <a:gd name="T18" fmla="*/ 0 w 17"/>
                <a:gd name="T19" fmla="*/ 0 h 17"/>
                <a:gd name="T20" fmla="*/ 5 w 17"/>
                <a:gd name="T21" fmla="*/ 0 h 17"/>
                <a:gd name="T22" fmla="*/ 5 w 17"/>
                <a:gd name="T23" fmla="*/ 2 h 17"/>
                <a:gd name="T24" fmla="*/ 5 w 17"/>
                <a:gd name="T25" fmla="*/ 2 h 17"/>
                <a:gd name="T26" fmla="*/ 11 w 17"/>
                <a:gd name="T27" fmla="*/ 0 h 17"/>
                <a:gd name="T28" fmla="*/ 15 w 17"/>
                <a:gd name="T29" fmla="*/ 1 h 17"/>
                <a:gd name="T30" fmla="*/ 17 w 17"/>
                <a:gd name="T31" fmla="*/ 6 h 17"/>
                <a:gd name="T32" fmla="*/ 16 w 17"/>
                <a:gd name="T33" fmla="*/ 7 h 17"/>
                <a:gd name="T34" fmla="*/ 16 w 17"/>
                <a:gd name="T35" fmla="*/ 9 h 17"/>
                <a:gd name="T36" fmla="*/ 17 w 17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4"/>
                    <a:pt x="12" y="11"/>
                    <a:pt x="12" y="8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4"/>
                    <a:pt x="5" y="4"/>
                  </a:cubicBezTo>
                  <a:cubicBezTo>
                    <a:pt x="5" y="9"/>
                    <a:pt x="5" y="13"/>
                    <a:pt x="5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2"/>
                    <a:pt x="17" y="3"/>
                    <a:pt x="17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3"/>
                    <a:pt x="1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2568" y="2188"/>
              <a:ext cx="225" cy="328"/>
            </a:xfrm>
            <a:custGeom>
              <a:avLst/>
              <a:gdLst>
                <a:gd name="T0" fmla="*/ 16 w 16"/>
                <a:gd name="T1" fmla="*/ 17 h 23"/>
                <a:gd name="T2" fmla="*/ 7 w 16"/>
                <a:gd name="T3" fmla="*/ 23 h 23"/>
                <a:gd name="T4" fmla="*/ 0 w 16"/>
                <a:gd name="T5" fmla="*/ 23 h 23"/>
                <a:gd name="T6" fmla="*/ 1 w 16"/>
                <a:gd name="T7" fmla="*/ 19 h 23"/>
                <a:gd name="T8" fmla="*/ 7 w 16"/>
                <a:gd name="T9" fmla="*/ 20 h 23"/>
                <a:gd name="T10" fmla="*/ 11 w 16"/>
                <a:gd name="T11" fmla="*/ 19 h 23"/>
                <a:gd name="T12" fmla="*/ 12 w 16"/>
                <a:gd name="T13" fmla="*/ 17 h 23"/>
                <a:gd name="T14" fmla="*/ 11 w 16"/>
                <a:gd name="T15" fmla="*/ 15 h 23"/>
                <a:gd name="T16" fmla="*/ 7 w 16"/>
                <a:gd name="T17" fmla="*/ 13 h 23"/>
                <a:gd name="T18" fmla="*/ 3 w 16"/>
                <a:gd name="T19" fmla="*/ 10 h 23"/>
                <a:gd name="T20" fmla="*/ 1 w 16"/>
                <a:gd name="T21" fmla="*/ 6 h 23"/>
                <a:gd name="T22" fmla="*/ 3 w 16"/>
                <a:gd name="T23" fmla="*/ 1 h 23"/>
                <a:gd name="T24" fmla="*/ 10 w 16"/>
                <a:gd name="T25" fmla="*/ 0 h 23"/>
                <a:gd name="T26" fmla="*/ 15 w 16"/>
                <a:gd name="T27" fmla="*/ 0 h 23"/>
                <a:gd name="T28" fmla="*/ 15 w 16"/>
                <a:gd name="T29" fmla="*/ 4 h 23"/>
                <a:gd name="T30" fmla="*/ 10 w 16"/>
                <a:gd name="T31" fmla="*/ 3 h 23"/>
                <a:gd name="T32" fmla="*/ 5 w 16"/>
                <a:gd name="T33" fmla="*/ 5 h 23"/>
                <a:gd name="T34" fmla="*/ 6 w 16"/>
                <a:gd name="T35" fmla="*/ 7 h 23"/>
                <a:gd name="T36" fmla="*/ 10 w 16"/>
                <a:gd name="T37" fmla="*/ 9 h 23"/>
                <a:gd name="T38" fmla="*/ 14 w 16"/>
                <a:gd name="T39" fmla="*/ 12 h 23"/>
                <a:gd name="T40" fmla="*/ 16 w 16"/>
                <a:gd name="T4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16" y="17"/>
                  </a:moveTo>
                  <a:cubicBezTo>
                    <a:pt x="16" y="21"/>
                    <a:pt x="13" y="23"/>
                    <a:pt x="7" y="23"/>
                  </a:cubicBezTo>
                  <a:cubicBezTo>
                    <a:pt x="4" y="23"/>
                    <a:pt x="2" y="23"/>
                    <a:pt x="0" y="2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2" y="18"/>
                    <a:pt x="12" y="17"/>
                  </a:cubicBezTo>
                  <a:cubicBezTo>
                    <a:pt x="12" y="16"/>
                    <a:pt x="12" y="16"/>
                    <a:pt x="11" y="15"/>
                  </a:cubicBezTo>
                  <a:cubicBezTo>
                    <a:pt x="10" y="15"/>
                    <a:pt x="9" y="14"/>
                    <a:pt x="7" y="13"/>
                  </a:cubicBezTo>
                  <a:cubicBezTo>
                    <a:pt x="5" y="12"/>
                    <a:pt x="4" y="11"/>
                    <a:pt x="3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1" y="3"/>
                    <a:pt x="10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2" y="10"/>
                    <a:pt x="13" y="11"/>
                    <a:pt x="14" y="12"/>
                  </a:cubicBezTo>
                  <a:cubicBezTo>
                    <a:pt x="16" y="13"/>
                    <a:pt x="16" y="15"/>
                    <a:pt x="1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2836" y="2273"/>
              <a:ext cx="197" cy="243"/>
            </a:xfrm>
            <a:custGeom>
              <a:avLst/>
              <a:gdLst>
                <a:gd name="T0" fmla="*/ 14 w 14"/>
                <a:gd name="T1" fmla="*/ 13 h 17"/>
                <a:gd name="T2" fmla="*/ 14 w 14"/>
                <a:gd name="T3" fmla="*/ 16 h 17"/>
                <a:gd name="T4" fmla="*/ 9 w 14"/>
                <a:gd name="T5" fmla="*/ 17 h 17"/>
                <a:gd name="T6" fmla="*/ 2 w 14"/>
                <a:gd name="T7" fmla="*/ 15 h 17"/>
                <a:gd name="T8" fmla="*/ 0 w 14"/>
                <a:gd name="T9" fmla="*/ 9 h 17"/>
                <a:gd name="T10" fmla="*/ 3 w 14"/>
                <a:gd name="T11" fmla="*/ 2 h 17"/>
                <a:gd name="T12" fmla="*/ 9 w 14"/>
                <a:gd name="T13" fmla="*/ 0 h 17"/>
                <a:gd name="T14" fmla="*/ 13 w 14"/>
                <a:gd name="T15" fmla="*/ 0 h 17"/>
                <a:gd name="T16" fmla="*/ 13 w 14"/>
                <a:gd name="T17" fmla="*/ 4 h 17"/>
                <a:gd name="T18" fmla="*/ 9 w 14"/>
                <a:gd name="T19" fmla="*/ 3 h 17"/>
                <a:gd name="T20" fmla="*/ 6 w 14"/>
                <a:gd name="T21" fmla="*/ 4 h 17"/>
                <a:gd name="T22" fmla="*/ 5 w 14"/>
                <a:gd name="T23" fmla="*/ 8 h 17"/>
                <a:gd name="T24" fmla="*/ 6 w 14"/>
                <a:gd name="T25" fmla="*/ 12 h 17"/>
                <a:gd name="T26" fmla="*/ 10 w 14"/>
                <a:gd name="T27" fmla="*/ 14 h 17"/>
                <a:gd name="T28" fmla="*/ 14 w 14"/>
                <a:gd name="T2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3"/>
                    <a:pt x="8" y="14"/>
                    <a:pt x="10" y="14"/>
                  </a:cubicBezTo>
                  <a:cubicBezTo>
                    <a:pt x="11" y="14"/>
                    <a:pt x="12" y="14"/>
                    <a:pt x="14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 userDrawn="1"/>
          </p:nvSpPr>
          <p:spPr bwMode="auto">
            <a:xfrm>
              <a:off x="3062" y="2159"/>
              <a:ext cx="225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16 h 25"/>
                <a:gd name="T6" fmla="*/ 11 w 16"/>
                <a:gd name="T7" fmla="*/ 12 h 25"/>
                <a:gd name="T8" fmla="*/ 9 w 16"/>
                <a:gd name="T9" fmla="*/ 11 h 25"/>
                <a:gd name="T10" fmla="*/ 5 w 16"/>
                <a:gd name="T11" fmla="*/ 12 h 25"/>
                <a:gd name="T12" fmla="*/ 5 w 16"/>
                <a:gd name="T13" fmla="*/ 25 h 25"/>
                <a:gd name="T14" fmla="*/ 1 w 16"/>
                <a:gd name="T15" fmla="*/ 25 h 25"/>
                <a:gd name="T16" fmla="*/ 1 w 16"/>
                <a:gd name="T17" fmla="*/ 12 h 25"/>
                <a:gd name="T18" fmla="*/ 0 w 16"/>
                <a:gd name="T19" fmla="*/ 0 h 25"/>
                <a:gd name="T20" fmla="*/ 5 w 16"/>
                <a:gd name="T21" fmla="*/ 0 h 25"/>
                <a:gd name="T22" fmla="*/ 5 w 16"/>
                <a:gd name="T23" fmla="*/ 10 h 25"/>
                <a:gd name="T24" fmla="*/ 5 w 16"/>
                <a:gd name="T25" fmla="*/ 10 h 25"/>
                <a:gd name="T26" fmla="*/ 10 w 16"/>
                <a:gd name="T27" fmla="*/ 8 h 25"/>
                <a:gd name="T28" fmla="*/ 15 w 16"/>
                <a:gd name="T29" fmla="*/ 9 h 25"/>
                <a:gd name="T30" fmla="*/ 16 w 16"/>
                <a:gd name="T31" fmla="*/ 13 h 25"/>
                <a:gd name="T32" fmla="*/ 16 w 16"/>
                <a:gd name="T33" fmla="*/ 15 h 25"/>
                <a:gd name="T34" fmla="*/ 16 w 16"/>
                <a:gd name="T35" fmla="*/ 16 h 25"/>
                <a:gd name="T36" fmla="*/ 16 w 16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7"/>
                    <a:pt x="5" y="21"/>
                    <a:pt x="5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7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8"/>
                    <a:pt x="8" y="8"/>
                    <a:pt x="10" y="8"/>
                  </a:cubicBezTo>
                  <a:cubicBezTo>
                    <a:pt x="12" y="8"/>
                    <a:pt x="14" y="8"/>
                    <a:pt x="15" y="9"/>
                  </a:cubicBezTo>
                  <a:cubicBezTo>
                    <a:pt x="16" y="10"/>
                    <a:pt x="16" y="11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8"/>
                    <a:pt x="16" y="21"/>
                    <a:pt x="16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>
              <a:spLocks noEditPoints="1"/>
            </p:cNvSpPr>
            <p:nvPr userDrawn="1"/>
          </p:nvSpPr>
          <p:spPr bwMode="auto">
            <a:xfrm>
              <a:off x="3330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6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4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 userDrawn="1"/>
          </p:nvSpPr>
          <p:spPr bwMode="auto">
            <a:xfrm>
              <a:off x="3612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3"/>
            <p:cNvSpPr>
              <a:spLocks/>
            </p:cNvSpPr>
            <p:nvPr userDrawn="1"/>
          </p:nvSpPr>
          <p:spPr bwMode="auto">
            <a:xfrm>
              <a:off x="3908" y="2159"/>
              <a:ext cx="71" cy="357"/>
            </a:xfrm>
            <a:custGeom>
              <a:avLst/>
              <a:gdLst>
                <a:gd name="T0" fmla="*/ 5 w 5"/>
                <a:gd name="T1" fmla="*/ 25 h 25"/>
                <a:gd name="T2" fmla="*/ 1 w 5"/>
                <a:gd name="T3" fmla="*/ 25 h 25"/>
                <a:gd name="T4" fmla="*/ 1 w 5"/>
                <a:gd name="T5" fmla="*/ 12 h 25"/>
                <a:gd name="T6" fmla="*/ 0 w 5"/>
                <a:gd name="T7" fmla="*/ 0 h 25"/>
                <a:gd name="T8" fmla="*/ 5 w 5"/>
                <a:gd name="T9" fmla="*/ 0 h 25"/>
                <a:gd name="T10" fmla="*/ 5 w 5"/>
                <a:gd name="T11" fmla="*/ 12 h 25"/>
                <a:gd name="T12" fmla="*/ 5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6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7"/>
                    <a:pt x="5" y="12"/>
                  </a:cubicBezTo>
                  <a:cubicBezTo>
                    <a:pt x="5" y="16"/>
                    <a:pt x="5" y="21"/>
                    <a:pt x="5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4"/>
            <p:cNvSpPr>
              <a:spLocks/>
            </p:cNvSpPr>
            <p:nvPr userDrawn="1"/>
          </p:nvSpPr>
          <p:spPr bwMode="auto">
            <a:xfrm>
              <a:off x="4021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1 w 13"/>
                <a:gd name="T19" fmla="*/ 5 h 17"/>
                <a:gd name="T20" fmla="*/ 3 w 13"/>
                <a:gd name="T21" fmla="*/ 1 h 17"/>
                <a:gd name="T22" fmla="*/ 8 w 13"/>
                <a:gd name="T23" fmla="*/ 0 h 17"/>
                <a:gd name="T24" fmla="*/ 12 w 13"/>
                <a:gd name="T25" fmla="*/ 0 h 17"/>
                <a:gd name="T26" fmla="*/ 12 w 13"/>
                <a:gd name="T27" fmla="*/ 4 h 17"/>
                <a:gd name="T28" fmla="*/ 8 w 13"/>
                <a:gd name="T29" fmla="*/ 3 h 17"/>
                <a:gd name="T30" fmla="*/ 5 w 13"/>
                <a:gd name="T31" fmla="*/ 4 h 17"/>
                <a:gd name="T32" fmla="*/ 5 w 13"/>
                <a:gd name="T33" fmla="*/ 5 h 17"/>
                <a:gd name="T34" fmla="*/ 8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1" y="17"/>
                    <a:pt x="5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1" y="2"/>
                    <a:pt x="3" y="1"/>
                  </a:cubicBezTo>
                  <a:cubicBezTo>
                    <a:pt x="4" y="0"/>
                    <a:pt x="5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7"/>
                    <a:pt x="11" y="8"/>
                    <a:pt x="11" y="8"/>
                  </a:cubicBezTo>
                  <a:cubicBezTo>
                    <a:pt x="13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 userDrawn="1"/>
          </p:nvSpPr>
          <p:spPr bwMode="auto">
            <a:xfrm>
              <a:off x="14" y="2844"/>
              <a:ext cx="28" cy="2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6"/>
            <p:cNvSpPr>
              <a:spLocks/>
            </p:cNvSpPr>
            <p:nvPr userDrawn="1"/>
          </p:nvSpPr>
          <p:spPr bwMode="auto">
            <a:xfrm>
              <a:off x="183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9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7"/>
            <p:cNvSpPr>
              <a:spLocks/>
            </p:cNvSpPr>
            <p:nvPr userDrawn="1"/>
          </p:nvSpPr>
          <p:spPr bwMode="auto">
            <a:xfrm>
              <a:off x="451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9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7 w 10"/>
                <a:gd name="T21" fmla="*/ 12 h 12"/>
                <a:gd name="T22" fmla="*/ 7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8"/>
            <p:cNvSpPr>
              <a:spLocks noEditPoints="1"/>
            </p:cNvSpPr>
            <p:nvPr userDrawn="1"/>
          </p:nvSpPr>
          <p:spPr bwMode="auto">
            <a:xfrm>
              <a:off x="705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6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79"/>
            <p:cNvSpPr>
              <a:spLocks/>
            </p:cNvSpPr>
            <p:nvPr userDrawn="1"/>
          </p:nvSpPr>
          <p:spPr bwMode="auto">
            <a:xfrm>
              <a:off x="959" y="2915"/>
              <a:ext cx="155" cy="171"/>
            </a:xfrm>
            <a:custGeom>
              <a:avLst/>
              <a:gdLst>
                <a:gd name="T0" fmla="*/ 5 w 11"/>
                <a:gd name="T1" fmla="*/ 12 h 12"/>
                <a:gd name="T2" fmla="*/ 0 w 11"/>
                <a:gd name="T3" fmla="*/ 0 h 12"/>
                <a:gd name="T4" fmla="*/ 2 w 11"/>
                <a:gd name="T5" fmla="*/ 0 h 12"/>
                <a:gd name="T6" fmla="*/ 5 w 11"/>
                <a:gd name="T7" fmla="*/ 7 h 12"/>
                <a:gd name="T8" fmla="*/ 6 w 11"/>
                <a:gd name="T9" fmla="*/ 10 h 12"/>
                <a:gd name="T10" fmla="*/ 7 w 11"/>
                <a:gd name="T11" fmla="*/ 7 h 12"/>
                <a:gd name="T12" fmla="*/ 9 w 11"/>
                <a:gd name="T13" fmla="*/ 0 h 12"/>
                <a:gd name="T14" fmla="*/ 11 w 11"/>
                <a:gd name="T15" fmla="*/ 0 h 12"/>
                <a:gd name="T16" fmla="*/ 7 w 11"/>
                <a:gd name="T17" fmla="*/ 12 h 12"/>
                <a:gd name="T18" fmla="*/ 5 w 11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9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0"/>
            <p:cNvSpPr>
              <a:spLocks noEditPoints="1"/>
            </p:cNvSpPr>
            <p:nvPr userDrawn="1"/>
          </p:nvSpPr>
          <p:spPr bwMode="auto">
            <a:xfrm>
              <a:off x="1213" y="2915"/>
              <a:ext cx="169" cy="171"/>
            </a:xfrm>
            <a:custGeom>
              <a:avLst/>
              <a:gdLst>
                <a:gd name="T0" fmla="*/ 9 w 12"/>
                <a:gd name="T1" fmla="*/ 11 h 12"/>
                <a:gd name="T2" fmla="*/ 7 w 12"/>
                <a:gd name="T3" fmla="*/ 12 h 12"/>
                <a:gd name="T4" fmla="*/ 5 w 12"/>
                <a:gd name="T5" fmla="*/ 12 h 12"/>
                <a:gd name="T6" fmla="*/ 1 w 12"/>
                <a:gd name="T7" fmla="*/ 11 h 12"/>
                <a:gd name="T8" fmla="*/ 0 w 12"/>
                <a:gd name="T9" fmla="*/ 9 h 12"/>
                <a:gd name="T10" fmla="*/ 1 w 12"/>
                <a:gd name="T11" fmla="*/ 7 h 12"/>
                <a:gd name="T12" fmla="*/ 2 w 12"/>
                <a:gd name="T13" fmla="*/ 6 h 12"/>
                <a:gd name="T14" fmla="*/ 3 w 12"/>
                <a:gd name="T15" fmla="*/ 5 h 12"/>
                <a:gd name="T16" fmla="*/ 5 w 12"/>
                <a:gd name="T17" fmla="*/ 5 h 12"/>
                <a:gd name="T18" fmla="*/ 9 w 12"/>
                <a:gd name="T19" fmla="*/ 4 h 12"/>
                <a:gd name="T20" fmla="*/ 9 w 12"/>
                <a:gd name="T21" fmla="*/ 4 h 12"/>
                <a:gd name="T22" fmla="*/ 8 w 12"/>
                <a:gd name="T23" fmla="*/ 2 h 12"/>
                <a:gd name="T24" fmla="*/ 6 w 12"/>
                <a:gd name="T25" fmla="*/ 1 h 12"/>
                <a:gd name="T26" fmla="*/ 4 w 12"/>
                <a:gd name="T27" fmla="*/ 2 h 12"/>
                <a:gd name="T28" fmla="*/ 3 w 12"/>
                <a:gd name="T29" fmla="*/ 4 h 12"/>
                <a:gd name="T30" fmla="*/ 1 w 12"/>
                <a:gd name="T31" fmla="*/ 3 h 12"/>
                <a:gd name="T32" fmla="*/ 2 w 12"/>
                <a:gd name="T33" fmla="*/ 1 h 12"/>
                <a:gd name="T34" fmla="*/ 3 w 12"/>
                <a:gd name="T35" fmla="*/ 0 h 12"/>
                <a:gd name="T36" fmla="*/ 6 w 12"/>
                <a:gd name="T37" fmla="*/ 0 h 12"/>
                <a:gd name="T38" fmla="*/ 9 w 12"/>
                <a:gd name="T39" fmla="*/ 0 h 12"/>
                <a:gd name="T40" fmla="*/ 10 w 12"/>
                <a:gd name="T41" fmla="*/ 1 h 12"/>
                <a:gd name="T42" fmla="*/ 11 w 12"/>
                <a:gd name="T43" fmla="*/ 2 h 12"/>
                <a:gd name="T44" fmla="*/ 11 w 12"/>
                <a:gd name="T45" fmla="*/ 4 h 12"/>
                <a:gd name="T46" fmla="*/ 11 w 12"/>
                <a:gd name="T47" fmla="*/ 7 h 12"/>
                <a:gd name="T48" fmla="*/ 11 w 12"/>
                <a:gd name="T49" fmla="*/ 11 h 12"/>
                <a:gd name="T50" fmla="*/ 12 w 12"/>
                <a:gd name="T51" fmla="*/ 12 h 12"/>
                <a:gd name="T52" fmla="*/ 9 w 12"/>
                <a:gd name="T53" fmla="*/ 12 h 12"/>
                <a:gd name="T54" fmla="*/ 9 w 12"/>
                <a:gd name="T55" fmla="*/ 11 h 12"/>
                <a:gd name="T56" fmla="*/ 9 w 12"/>
                <a:gd name="T57" fmla="*/ 6 h 12"/>
                <a:gd name="T58" fmla="*/ 5 w 12"/>
                <a:gd name="T59" fmla="*/ 7 h 12"/>
                <a:gd name="T60" fmla="*/ 4 w 12"/>
                <a:gd name="T61" fmla="*/ 7 h 12"/>
                <a:gd name="T62" fmla="*/ 3 w 12"/>
                <a:gd name="T63" fmla="*/ 8 h 12"/>
                <a:gd name="T64" fmla="*/ 3 w 12"/>
                <a:gd name="T65" fmla="*/ 9 h 12"/>
                <a:gd name="T66" fmla="*/ 3 w 12"/>
                <a:gd name="T67" fmla="*/ 10 h 12"/>
                <a:gd name="T68" fmla="*/ 5 w 12"/>
                <a:gd name="T69" fmla="*/ 11 h 12"/>
                <a:gd name="T70" fmla="*/ 7 w 12"/>
                <a:gd name="T71" fmla="*/ 10 h 12"/>
                <a:gd name="T72" fmla="*/ 8 w 12"/>
                <a:gd name="T73" fmla="*/ 9 h 12"/>
                <a:gd name="T74" fmla="*/ 9 w 12"/>
                <a:gd name="T75" fmla="*/ 7 h 12"/>
                <a:gd name="T76" fmla="*/ 9 w 12"/>
                <a:gd name="T7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2">
                  <a:moveTo>
                    <a:pt x="9" y="11"/>
                  </a:move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1"/>
            <p:cNvSpPr>
              <a:spLocks/>
            </p:cNvSpPr>
            <p:nvPr userDrawn="1"/>
          </p:nvSpPr>
          <p:spPr bwMode="auto">
            <a:xfrm>
              <a:off x="1481" y="2858"/>
              <a:ext cx="85" cy="228"/>
            </a:xfrm>
            <a:custGeom>
              <a:avLst/>
              <a:gdLst>
                <a:gd name="T0" fmla="*/ 5 w 6"/>
                <a:gd name="T1" fmla="*/ 14 h 16"/>
                <a:gd name="T2" fmla="*/ 6 w 6"/>
                <a:gd name="T3" fmla="*/ 16 h 16"/>
                <a:gd name="T4" fmla="*/ 4 w 6"/>
                <a:gd name="T5" fmla="*/ 16 h 16"/>
                <a:gd name="T6" fmla="*/ 2 w 6"/>
                <a:gd name="T7" fmla="*/ 16 h 16"/>
                <a:gd name="T8" fmla="*/ 2 w 6"/>
                <a:gd name="T9" fmla="*/ 15 h 16"/>
                <a:gd name="T10" fmla="*/ 1 w 6"/>
                <a:gd name="T11" fmla="*/ 13 h 16"/>
                <a:gd name="T12" fmla="*/ 1 w 6"/>
                <a:gd name="T13" fmla="*/ 6 h 16"/>
                <a:gd name="T14" fmla="*/ 0 w 6"/>
                <a:gd name="T15" fmla="*/ 6 h 16"/>
                <a:gd name="T16" fmla="*/ 0 w 6"/>
                <a:gd name="T17" fmla="*/ 4 h 16"/>
                <a:gd name="T18" fmla="*/ 1 w 6"/>
                <a:gd name="T19" fmla="*/ 4 h 16"/>
                <a:gd name="T20" fmla="*/ 1 w 6"/>
                <a:gd name="T21" fmla="*/ 1 h 16"/>
                <a:gd name="T22" fmla="*/ 3 w 6"/>
                <a:gd name="T23" fmla="*/ 0 h 16"/>
                <a:gd name="T24" fmla="*/ 3 w 6"/>
                <a:gd name="T25" fmla="*/ 4 h 16"/>
                <a:gd name="T26" fmla="*/ 5 w 6"/>
                <a:gd name="T27" fmla="*/ 4 h 16"/>
                <a:gd name="T28" fmla="*/ 5 w 6"/>
                <a:gd name="T29" fmla="*/ 6 h 16"/>
                <a:gd name="T30" fmla="*/ 3 w 6"/>
                <a:gd name="T31" fmla="*/ 6 h 16"/>
                <a:gd name="T32" fmla="*/ 3 w 6"/>
                <a:gd name="T33" fmla="*/ 13 h 16"/>
                <a:gd name="T34" fmla="*/ 4 w 6"/>
                <a:gd name="T35" fmla="*/ 14 h 16"/>
                <a:gd name="T36" fmla="*/ 4 w 6"/>
                <a:gd name="T37" fmla="*/ 14 h 16"/>
                <a:gd name="T38" fmla="*/ 5 w 6"/>
                <a:gd name="T39" fmla="*/ 14 h 16"/>
                <a:gd name="T40" fmla="*/ 5 w 6"/>
                <a:gd name="T4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6">
                  <a:moveTo>
                    <a:pt x="5" y="14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2"/>
            <p:cNvSpPr>
              <a:spLocks noEditPoints="1"/>
            </p:cNvSpPr>
            <p:nvPr userDrawn="1"/>
          </p:nvSpPr>
          <p:spPr bwMode="auto">
            <a:xfrm>
              <a:off x="166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3"/>
            <p:cNvSpPr>
              <a:spLocks noEditPoints="1"/>
            </p:cNvSpPr>
            <p:nvPr userDrawn="1"/>
          </p:nvSpPr>
          <p:spPr bwMode="auto">
            <a:xfrm>
              <a:off x="1820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5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5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5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5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4"/>
            <p:cNvSpPr>
              <a:spLocks/>
            </p:cNvSpPr>
            <p:nvPr userDrawn="1"/>
          </p:nvSpPr>
          <p:spPr bwMode="auto">
            <a:xfrm>
              <a:off x="2088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6 w 10"/>
                <a:gd name="T9" fmla="*/ 0 h 12"/>
                <a:gd name="T10" fmla="*/ 8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8 w 10"/>
                <a:gd name="T25" fmla="*/ 3 h 12"/>
                <a:gd name="T26" fmla="*/ 7 w 10"/>
                <a:gd name="T27" fmla="*/ 2 h 12"/>
                <a:gd name="T28" fmla="*/ 6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5"/>
            <p:cNvSpPr>
              <a:spLocks/>
            </p:cNvSpPr>
            <p:nvPr userDrawn="1"/>
          </p:nvSpPr>
          <p:spPr bwMode="auto">
            <a:xfrm>
              <a:off x="2539" y="2844"/>
              <a:ext cx="156" cy="242"/>
            </a:xfrm>
            <a:custGeom>
              <a:avLst/>
              <a:gdLst>
                <a:gd name="T0" fmla="*/ 0 w 156"/>
                <a:gd name="T1" fmla="*/ 242 h 242"/>
                <a:gd name="T2" fmla="*/ 0 w 156"/>
                <a:gd name="T3" fmla="*/ 0 h 242"/>
                <a:gd name="T4" fmla="*/ 156 w 156"/>
                <a:gd name="T5" fmla="*/ 0 h 242"/>
                <a:gd name="T6" fmla="*/ 156 w 156"/>
                <a:gd name="T7" fmla="*/ 28 h 242"/>
                <a:gd name="T8" fmla="*/ 29 w 156"/>
                <a:gd name="T9" fmla="*/ 28 h 242"/>
                <a:gd name="T10" fmla="*/ 29 w 156"/>
                <a:gd name="T11" fmla="*/ 114 h 242"/>
                <a:gd name="T12" fmla="*/ 142 w 156"/>
                <a:gd name="T13" fmla="*/ 114 h 242"/>
                <a:gd name="T14" fmla="*/ 142 w 156"/>
                <a:gd name="T15" fmla="*/ 142 h 242"/>
                <a:gd name="T16" fmla="*/ 29 w 156"/>
                <a:gd name="T17" fmla="*/ 142 h 242"/>
                <a:gd name="T18" fmla="*/ 29 w 156"/>
                <a:gd name="T19" fmla="*/ 242 h 242"/>
                <a:gd name="T20" fmla="*/ 0 w 156"/>
                <a:gd name="T2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242">
                  <a:moveTo>
                    <a:pt x="0" y="242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28"/>
                  </a:lnTo>
                  <a:lnTo>
                    <a:pt x="29" y="28"/>
                  </a:lnTo>
                  <a:lnTo>
                    <a:pt x="29" y="114"/>
                  </a:lnTo>
                  <a:lnTo>
                    <a:pt x="142" y="114"/>
                  </a:lnTo>
                  <a:lnTo>
                    <a:pt x="142" y="142"/>
                  </a:lnTo>
                  <a:lnTo>
                    <a:pt x="29" y="142"/>
                  </a:lnTo>
                  <a:lnTo>
                    <a:pt x="29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 userDrawn="1"/>
          </p:nvSpPr>
          <p:spPr bwMode="auto">
            <a:xfrm>
              <a:off x="2808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1 w 11"/>
                <a:gd name="T11" fmla="*/ 10 h 12"/>
                <a:gd name="T12" fmla="*/ 9 w 11"/>
                <a:gd name="T13" fmla="*/ 12 h 12"/>
                <a:gd name="T14" fmla="*/ 6 w 11"/>
                <a:gd name="T15" fmla="*/ 12 h 12"/>
                <a:gd name="T16" fmla="*/ 2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1" y="10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9"/>
                    <a:pt x="3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 userDrawn="1"/>
          </p:nvSpPr>
          <p:spPr bwMode="auto">
            <a:xfrm>
              <a:off x="3090" y="2915"/>
              <a:ext cx="84" cy="171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0 h 12"/>
                <a:gd name="T4" fmla="*/ 2 w 6"/>
                <a:gd name="T5" fmla="*/ 0 h 12"/>
                <a:gd name="T6" fmla="*/ 2 w 6"/>
                <a:gd name="T7" fmla="*/ 2 h 12"/>
                <a:gd name="T8" fmla="*/ 3 w 6"/>
                <a:gd name="T9" fmla="*/ 0 h 12"/>
                <a:gd name="T10" fmla="*/ 4 w 6"/>
                <a:gd name="T11" fmla="*/ 0 h 12"/>
                <a:gd name="T12" fmla="*/ 6 w 6"/>
                <a:gd name="T13" fmla="*/ 0 h 12"/>
                <a:gd name="T14" fmla="*/ 6 w 6"/>
                <a:gd name="T15" fmla="*/ 2 h 12"/>
                <a:gd name="T16" fmla="*/ 4 w 6"/>
                <a:gd name="T17" fmla="*/ 2 h 12"/>
                <a:gd name="T18" fmla="*/ 3 w 6"/>
                <a:gd name="T19" fmla="*/ 2 h 12"/>
                <a:gd name="T20" fmla="*/ 2 w 6"/>
                <a:gd name="T21" fmla="*/ 3 h 12"/>
                <a:gd name="T22" fmla="*/ 2 w 6"/>
                <a:gd name="T23" fmla="*/ 6 h 12"/>
                <a:gd name="T24" fmla="*/ 2 w 6"/>
                <a:gd name="T25" fmla="*/ 12 h 12"/>
                <a:gd name="T26" fmla="*/ 0 w 6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88"/>
            <p:cNvSpPr>
              <a:spLocks/>
            </p:cNvSpPr>
            <p:nvPr userDrawn="1"/>
          </p:nvSpPr>
          <p:spPr bwMode="auto">
            <a:xfrm>
              <a:off x="3457" y="2844"/>
              <a:ext cx="155" cy="242"/>
            </a:xfrm>
            <a:custGeom>
              <a:avLst/>
              <a:gdLst>
                <a:gd name="T0" fmla="*/ 0 w 155"/>
                <a:gd name="T1" fmla="*/ 242 h 242"/>
                <a:gd name="T2" fmla="*/ 0 w 155"/>
                <a:gd name="T3" fmla="*/ 0 h 242"/>
                <a:gd name="T4" fmla="*/ 28 w 155"/>
                <a:gd name="T5" fmla="*/ 0 h 242"/>
                <a:gd name="T6" fmla="*/ 28 w 155"/>
                <a:gd name="T7" fmla="*/ 214 h 242"/>
                <a:gd name="T8" fmla="*/ 155 w 155"/>
                <a:gd name="T9" fmla="*/ 214 h 242"/>
                <a:gd name="T10" fmla="*/ 155 w 155"/>
                <a:gd name="T11" fmla="*/ 242 h 242"/>
                <a:gd name="T12" fmla="*/ 0 w 155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42">
                  <a:moveTo>
                    <a:pt x="0" y="24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14"/>
                  </a:lnTo>
                  <a:lnTo>
                    <a:pt x="155" y="214"/>
                  </a:lnTo>
                  <a:lnTo>
                    <a:pt x="155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89"/>
            <p:cNvSpPr>
              <a:spLocks noEditPoints="1"/>
            </p:cNvSpPr>
            <p:nvPr userDrawn="1"/>
          </p:nvSpPr>
          <p:spPr bwMode="auto">
            <a:xfrm>
              <a:off x="372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 userDrawn="1"/>
          </p:nvSpPr>
          <p:spPr bwMode="auto">
            <a:xfrm>
              <a:off x="3866" y="2844"/>
              <a:ext cx="99" cy="242"/>
            </a:xfrm>
            <a:custGeom>
              <a:avLst/>
              <a:gdLst>
                <a:gd name="T0" fmla="*/ 1 w 7"/>
                <a:gd name="T1" fmla="*/ 17 h 17"/>
                <a:gd name="T2" fmla="*/ 1 w 7"/>
                <a:gd name="T3" fmla="*/ 7 h 17"/>
                <a:gd name="T4" fmla="*/ 0 w 7"/>
                <a:gd name="T5" fmla="*/ 7 h 17"/>
                <a:gd name="T6" fmla="*/ 0 w 7"/>
                <a:gd name="T7" fmla="*/ 5 h 17"/>
                <a:gd name="T8" fmla="*/ 1 w 7"/>
                <a:gd name="T9" fmla="*/ 5 h 17"/>
                <a:gd name="T10" fmla="*/ 1 w 7"/>
                <a:gd name="T11" fmla="*/ 4 h 17"/>
                <a:gd name="T12" fmla="*/ 2 w 7"/>
                <a:gd name="T13" fmla="*/ 2 h 17"/>
                <a:gd name="T14" fmla="*/ 3 w 7"/>
                <a:gd name="T15" fmla="*/ 1 h 17"/>
                <a:gd name="T16" fmla="*/ 5 w 7"/>
                <a:gd name="T17" fmla="*/ 0 h 17"/>
                <a:gd name="T18" fmla="*/ 7 w 7"/>
                <a:gd name="T19" fmla="*/ 0 h 17"/>
                <a:gd name="T20" fmla="*/ 6 w 7"/>
                <a:gd name="T21" fmla="*/ 2 h 17"/>
                <a:gd name="T22" fmla="*/ 5 w 7"/>
                <a:gd name="T23" fmla="*/ 2 h 17"/>
                <a:gd name="T24" fmla="*/ 4 w 7"/>
                <a:gd name="T25" fmla="*/ 2 h 17"/>
                <a:gd name="T26" fmla="*/ 3 w 7"/>
                <a:gd name="T27" fmla="*/ 4 h 17"/>
                <a:gd name="T28" fmla="*/ 3 w 7"/>
                <a:gd name="T29" fmla="*/ 5 h 17"/>
                <a:gd name="T30" fmla="*/ 6 w 7"/>
                <a:gd name="T31" fmla="*/ 5 h 17"/>
                <a:gd name="T32" fmla="*/ 6 w 7"/>
                <a:gd name="T33" fmla="*/ 7 h 17"/>
                <a:gd name="T34" fmla="*/ 3 w 7"/>
                <a:gd name="T35" fmla="*/ 7 h 17"/>
                <a:gd name="T36" fmla="*/ 3 w 7"/>
                <a:gd name="T37" fmla="*/ 17 h 17"/>
                <a:gd name="T38" fmla="*/ 1 w 7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1"/>
            <p:cNvSpPr>
              <a:spLocks noEditPoints="1"/>
            </p:cNvSpPr>
            <p:nvPr userDrawn="1"/>
          </p:nvSpPr>
          <p:spPr bwMode="auto">
            <a:xfrm>
              <a:off x="4049" y="2915"/>
              <a:ext cx="155" cy="171"/>
            </a:xfrm>
            <a:custGeom>
              <a:avLst/>
              <a:gdLst>
                <a:gd name="T0" fmla="*/ 9 w 11"/>
                <a:gd name="T1" fmla="*/ 8 h 12"/>
                <a:gd name="T2" fmla="*/ 11 w 11"/>
                <a:gd name="T3" fmla="*/ 8 h 12"/>
                <a:gd name="T4" fmla="*/ 9 w 11"/>
                <a:gd name="T5" fmla="*/ 11 h 12"/>
                <a:gd name="T6" fmla="*/ 5 w 11"/>
                <a:gd name="T7" fmla="*/ 12 h 12"/>
                <a:gd name="T8" fmla="*/ 1 w 11"/>
                <a:gd name="T9" fmla="*/ 11 h 12"/>
                <a:gd name="T10" fmla="*/ 0 w 11"/>
                <a:gd name="T11" fmla="*/ 6 h 12"/>
                <a:gd name="T12" fmla="*/ 1 w 11"/>
                <a:gd name="T13" fmla="*/ 1 h 12"/>
                <a:gd name="T14" fmla="*/ 5 w 11"/>
                <a:gd name="T15" fmla="*/ 0 h 12"/>
                <a:gd name="T16" fmla="*/ 9 w 11"/>
                <a:gd name="T17" fmla="*/ 1 h 12"/>
                <a:gd name="T18" fmla="*/ 11 w 11"/>
                <a:gd name="T19" fmla="*/ 6 h 12"/>
                <a:gd name="T20" fmla="*/ 11 w 11"/>
                <a:gd name="T21" fmla="*/ 7 h 12"/>
                <a:gd name="T22" fmla="*/ 2 w 11"/>
                <a:gd name="T23" fmla="*/ 7 h 12"/>
                <a:gd name="T24" fmla="*/ 3 w 11"/>
                <a:gd name="T25" fmla="*/ 10 h 12"/>
                <a:gd name="T26" fmla="*/ 5 w 11"/>
                <a:gd name="T27" fmla="*/ 11 h 12"/>
                <a:gd name="T28" fmla="*/ 7 w 11"/>
                <a:gd name="T29" fmla="*/ 10 h 12"/>
                <a:gd name="T30" fmla="*/ 9 w 11"/>
                <a:gd name="T31" fmla="*/ 8 h 12"/>
                <a:gd name="T32" fmla="*/ 2 w 11"/>
                <a:gd name="T33" fmla="*/ 5 h 12"/>
                <a:gd name="T34" fmla="*/ 9 w 11"/>
                <a:gd name="T35" fmla="*/ 5 h 12"/>
                <a:gd name="T36" fmla="*/ 8 w 11"/>
                <a:gd name="T37" fmla="*/ 3 h 12"/>
                <a:gd name="T38" fmla="*/ 5 w 11"/>
                <a:gd name="T39" fmla="*/ 1 h 12"/>
                <a:gd name="T40" fmla="*/ 3 w 11"/>
                <a:gd name="T41" fmla="*/ 2 h 12"/>
                <a:gd name="T42" fmla="*/ 2 w 11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10" y="11"/>
                    <a:pt x="9" y="11"/>
                  </a:cubicBezTo>
                  <a:cubicBezTo>
                    <a:pt x="8" y="12"/>
                    <a:pt x="7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3"/>
                    <a:pt x="11" y="4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9" y="8"/>
                  </a:cubicBezTo>
                  <a:close/>
                  <a:moveTo>
                    <a:pt x="2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442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57175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7939629" y="224335"/>
            <a:ext cx="1051971" cy="719731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2764302" y="1069145"/>
            <a:ext cx="6227299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4860727" y="2971800"/>
            <a:ext cx="4283273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7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572250" y="0"/>
            <a:ext cx="257175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54451" y="186235"/>
            <a:ext cx="1051971" cy="719731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 userDrawn="1"/>
        </p:nvCxnSpPr>
        <p:spPr>
          <a:xfrm>
            <a:off x="154452" y="1069145"/>
            <a:ext cx="6227299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1" y="2971800"/>
            <a:ext cx="4283273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9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67229" y="186235"/>
            <a:ext cx="1051971" cy="719731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1297452" y="867865"/>
            <a:ext cx="7665574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4105275" y="2286382"/>
            <a:ext cx="5038724" cy="45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3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67229" y="186235"/>
            <a:ext cx="1051971" cy="719731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 userDrawn="1"/>
        </p:nvCxnSpPr>
        <p:spPr>
          <a:xfrm>
            <a:off x="1297452" y="867865"/>
            <a:ext cx="7665574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4105275" y="2286382"/>
            <a:ext cx="5038724" cy="45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35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4108952" y="97335"/>
            <a:ext cx="1051971" cy="719731"/>
          </a:xfrm>
          <a:prstGeom prst="rect">
            <a:avLst/>
          </a:prstGeom>
          <a:effectLst/>
        </p:spPr>
      </p:pic>
      <p:cxnSp>
        <p:nvCxnSpPr>
          <p:cNvPr id="4" name="Straight Connector 3"/>
          <p:cNvCxnSpPr/>
          <p:nvPr userDrawn="1"/>
        </p:nvCxnSpPr>
        <p:spPr>
          <a:xfrm>
            <a:off x="125877" y="783230"/>
            <a:ext cx="3903199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259852" y="783230"/>
            <a:ext cx="3769849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1" y="2175511"/>
            <a:ext cx="5160923" cy="4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0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4108952" y="97335"/>
            <a:ext cx="1051971" cy="719731"/>
          </a:xfrm>
          <a:prstGeom prst="rect">
            <a:avLst/>
          </a:prstGeom>
          <a:effectLst/>
        </p:spPr>
      </p:pic>
      <p:cxnSp>
        <p:nvCxnSpPr>
          <p:cNvPr id="4" name="Straight Connector 3"/>
          <p:cNvCxnSpPr/>
          <p:nvPr userDrawn="1"/>
        </p:nvCxnSpPr>
        <p:spPr>
          <a:xfrm>
            <a:off x="125877" y="783230"/>
            <a:ext cx="3903199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259852" y="783230"/>
            <a:ext cx="3769849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75400"/>
            <a:ext cx="9144000" cy="4826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1" y="2175511"/>
            <a:ext cx="5160923" cy="4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5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8100"/>
            <a:ext cx="9144000" cy="4699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316501" y="766265"/>
            <a:ext cx="7665574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55565" y="46535"/>
            <a:ext cx="1051971" cy="719731"/>
          </a:xfrm>
          <a:prstGeom prst="rect">
            <a:avLst/>
          </a:prstGeom>
          <a:effectLst/>
        </p:spPr>
      </p:pic>
      <p:sp>
        <p:nvSpPr>
          <p:cNvPr id="28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4943475" y="1280616"/>
            <a:ext cx="4038600" cy="4593135"/>
          </a:xfrm>
          <a:custGeom>
            <a:avLst/>
            <a:gdLst>
              <a:gd name="connsiteX0" fmla="*/ 561977 w 5384800"/>
              <a:gd name="connsiteY0" fmla="*/ 4072435 h 4593135"/>
              <a:gd name="connsiteX1" fmla="*/ 5029200 w 5384800"/>
              <a:gd name="connsiteY1" fmla="*/ 4072435 h 4593135"/>
              <a:gd name="connsiteX2" fmla="*/ 4606923 w 5384800"/>
              <a:gd name="connsiteY2" fmla="*/ 4593135 h 4593135"/>
              <a:gd name="connsiteX3" fmla="*/ 139700 w 5384800"/>
              <a:gd name="connsiteY3" fmla="*/ 4593135 h 4593135"/>
              <a:gd name="connsiteX4" fmla="*/ 917766 w 5384800"/>
              <a:gd name="connsiteY4" fmla="*/ 3488235 h 4593135"/>
              <a:gd name="connsiteX5" fmla="*/ 4605860 w 5384800"/>
              <a:gd name="connsiteY5" fmla="*/ 3488235 h 4593135"/>
              <a:gd name="connsiteX6" fmla="*/ 4251134 w 5384800"/>
              <a:gd name="connsiteY6" fmla="*/ 3996235 h 4593135"/>
              <a:gd name="connsiteX7" fmla="*/ 563040 w 5384800"/>
              <a:gd name="connsiteY7" fmla="*/ 3996235 h 4593135"/>
              <a:gd name="connsiteX8" fmla="*/ 562146 w 5384800"/>
              <a:gd name="connsiteY8" fmla="*/ 2912470 h 4593135"/>
              <a:gd name="connsiteX9" fmla="*/ 5168900 w 5384800"/>
              <a:gd name="connsiteY9" fmla="*/ 2912470 h 4593135"/>
              <a:gd name="connsiteX10" fmla="*/ 4814174 w 5384800"/>
              <a:gd name="connsiteY10" fmla="*/ 3420470 h 4593135"/>
              <a:gd name="connsiteX11" fmla="*/ 207420 w 5384800"/>
              <a:gd name="connsiteY11" fmla="*/ 3420470 h 4593135"/>
              <a:gd name="connsiteX12" fmla="*/ 1057446 w 5384800"/>
              <a:gd name="connsiteY12" fmla="*/ 2303060 h 4593135"/>
              <a:gd name="connsiteX13" fmla="*/ 5257800 w 5384800"/>
              <a:gd name="connsiteY13" fmla="*/ 2303060 h 4593135"/>
              <a:gd name="connsiteX14" fmla="*/ 4903074 w 5384800"/>
              <a:gd name="connsiteY14" fmla="*/ 2811060 h 4593135"/>
              <a:gd name="connsiteX15" fmla="*/ 702720 w 5384800"/>
              <a:gd name="connsiteY15" fmla="*/ 2811060 h 4593135"/>
              <a:gd name="connsiteX16" fmla="*/ 761126 w 5384800"/>
              <a:gd name="connsiteY16" fmla="*/ 1727295 h 4593135"/>
              <a:gd name="connsiteX17" fmla="*/ 4762500 w 5384800"/>
              <a:gd name="connsiteY17" fmla="*/ 1727295 h 4593135"/>
              <a:gd name="connsiteX18" fmla="*/ 4407774 w 5384800"/>
              <a:gd name="connsiteY18" fmla="*/ 2235295 h 4593135"/>
              <a:gd name="connsiteX19" fmla="*/ 406400 w 5384800"/>
              <a:gd name="connsiteY19" fmla="*/ 2235295 h 4593135"/>
              <a:gd name="connsiteX20" fmla="*/ 354726 w 5384800"/>
              <a:gd name="connsiteY20" fmla="*/ 1151530 h 4593135"/>
              <a:gd name="connsiteX21" fmla="*/ 5384800 w 5384800"/>
              <a:gd name="connsiteY21" fmla="*/ 1151530 h 4593135"/>
              <a:gd name="connsiteX22" fmla="*/ 5030074 w 5384800"/>
              <a:gd name="connsiteY22" fmla="*/ 1659530 h 4593135"/>
              <a:gd name="connsiteX23" fmla="*/ 0 w 5384800"/>
              <a:gd name="connsiteY23" fmla="*/ 1659530 h 4593135"/>
              <a:gd name="connsiteX24" fmla="*/ 977026 w 5384800"/>
              <a:gd name="connsiteY24" fmla="*/ 575765 h 4593135"/>
              <a:gd name="connsiteX25" fmla="*/ 5257800 w 5384800"/>
              <a:gd name="connsiteY25" fmla="*/ 575765 h 4593135"/>
              <a:gd name="connsiteX26" fmla="*/ 4903074 w 5384800"/>
              <a:gd name="connsiteY26" fmla="*/ 1083765 h 4593135"/>
              <a:gd name="connsiteX27" fmla="*/ 622300 w 5384800"/>
              <a:gd name="connsiteY27" fmla="*/ 1083765 h 4593135"/>
              <a:gd name="connsiteX28" fmla="*/ 1599326 w 5384800"/>
              <a:gd name="connsiteY28" fmla="*/ 0 h 4593135"/>
              <a:gd name="connsiteX29" fmla="*/ 5041900 w 5384800"/>
              <a:gd name="connsiteY29" fmla="*/ 0 h 4593135"/>
              <a:gd name="connsiteX30" fmla="*/ 4687174 w 5384800"/>
              <a:gd name="connsiteY30" fmla="*/ 508000 h 4593135"/>
              <a:gd name="connsiteX31" fmla="*/ 1244600 w 5384800"/>
              <a:gd name="connsiteY31" fmla="*/ 508000 h 45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84800" h="4593135">
                <a:moveTo>
                  <a:pt x="561977" y="4072435"/>
                </a:moveTo>
                <a:lnTo>
                  <a:pt x="5029200" y="4072435"/>
                </a:lnTo>
                <a:lnTo>
                  <a:pt x="4606923" y="4593135"/>
                </a:lnTo>
                <a:lnTo>
                  <a:pt x="139700" y="4593135"/>
                </a:lnTo>
                <a:close/>
                <a:moveTo>
                  <a:pt x="917766" y="3488235"/>
                </a:moveTo>
                <a:lnTo>
                  <a:pt x="4605860" y="3488235"/>
                </a:lnTo>
                <a:lnTo>
                  <a:pt x="4251134" y="3996235"/>
                </a:lnTo>
                <a:lnTo>
                  <a:pt x="563040" y="3996235"/>
                </a:lnTo>
                <a:close/>
                <a:moveTo>
                  <a:pt x="562146" y="2912470"/>
                </a:moveTo>
                <a:lnTo>
                  <a:pt x="5168900" y="2912470"/>
                </a:lnTo>
                <a:lnTo>
                  <a:pt x="4814174" y="3420470"/>
                </a:lnTo>
                <a:lnTo>
                  <a:pt x="207420" y="3420470"/>
                </a:lnTo>
                <a:close/>
                <a:moveTo>
                  <a:pt x="1057446" y="2303060"/>
                </a:moveTo>
                <a:lnTo>
                  <a:pt x="5257800" y="2303060"/>
                </a:lnTo>
                <a:lnTo>
                  <a:pt x="4903074" y="2811060"/>
                </a:lnTo>
                <a:lnTo>
                  <a:pt x="702720" y="2811060"/>
                </a:lnTo>
                <a:close/>
                <a:moveTo>
                  <a:pt x="761126" y="1727295"/>
                </a:moveTo>
                <a:lnTo>
                  <a:pt x="4762500" y="1727295"/>
                </a:lnTo>
                <a:lnTo>
                  <a:pt x="4407774" y="2235295"/>
                </a:lnTo>
                <a:lnTo>
                  <a:pt x="406400" y="2235295"/>
                </a:lnTo>
                <a:close/>
                <a:moveTo>
                  <a:pt x="354726" y="1151530"/>
                </a:moveTo>
                <a:lnTo>
                  <a:pt x="5384800" y="1151530"/>
                </a:lnTo>
                <a:lnTo>
                  <a:pt x="5030074" y="1659530"/>
                </a:lnTo>
                <a:lnTo>
                  <a:pt x="0" y="1659530"/>
                </a:lnTo>
                <a:close/>
                <a:moveTo>
                  <a:pt x="977026" y="575765"/>
                </a:moveTo>
                <a:lnTo>
                  <a:pt x="5257800" y="575765"/>
                </a:lnTo>
                <a:lnTo>
                  <a:pt x="4903074" y="1083765"/>
                </a:lnTo>
                <a:lnTo>
                  <a:pt x="622300" y="1083765"/>
                </a:lnTo>
                <a:close/>
                <a:moveTo>
                  <a:pt x="1599326" y="0"/>
                </a:moveTo>
                <a:lnTo>
                  <a:pt x="5041900" y="0"/>
                </a:lnTo>
                <a:lnTo>
                  <a:pt x="4687174" y="508000"/>
                </a:lnTo>
                <a:lnTo>
                  <a:pt x="1244600" y="50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8786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33FDDB5-0BE4-4856-9613-9CFE8ED22A8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89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98302"/>
      </p:ext>
    </p:extLst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8557"/>
      </p:ext>
    </p:extLst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8996"/>
      </p:ext>
    </p:extLst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75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348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132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3978"/>
      </p:ext>
    </p:extLst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985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3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5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8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2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5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8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2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4092"/>
      </p:ext>
    </p:extLst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09613"/>
      </p:ext>
    </p:extLst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3238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783" lvl="1" indent="-3047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675" lvl="2" indent="-28574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566" lvl="3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457" lvl="4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348" lvl="5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240" lvl="6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132" lvl="7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023" lvl="8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75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348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132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57320"/>
      </p:ext>
    </p:extLst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75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348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132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1822"/>
      </p:ext>
    </p:extLst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6830"/>
      </p:ext>
    </p:extLst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623594" y="228520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4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3833"/>
      </p:ext>
    </p:extLst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90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5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8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7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7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8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62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21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7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7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2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3" y="3051017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2" y="3051017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7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31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5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9" y="609605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3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99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2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7"/>
            <a:ext cx="4129604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3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0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04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4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67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92"/>
            <a:ext cx="6977064" cy="272991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801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2" y="3120015"/>
            <a:ext cx="553641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45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6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16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60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4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4" y="2943360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60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3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3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3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5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6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2" y="4781083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55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8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2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609606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6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02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90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24DB9D-5966-4CA1-82A7-B7B4042E1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5F0C22-2EC0-4FE5-94B4-C892286D4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28986-F816-4D13-AA81-5ECB975F0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46950C4-3639-450D-AD4C-99627078E15A}" type="slidenum">
              <a:rPr lang="en-US" smtClean="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6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81243"/>
      </p:ext>
    </p:extLst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8843"/>
      </p:ext>
    </p:extLst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3874"/>
      </p:ext>
    </p:extLst>
  </p:cSld>
  <p:clrMapOvr>
    <a:masterClrMapping/>
  </p:clrMapOvr>
  <p:transition spd="med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3822"/>
      </p:ext>
    </p:extLst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9024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2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0276"/>
      </p:ext>
    </p:extLst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1984"/>
      </p:ext>
    </p:extLst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4476"/>
      </p:ext>
    </p:extLst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1202"/>
      </p:ext>
    </p:extLst>
  </p:cSld>
  <p:clrMapOvr>
    <a:masterClrMapping/>
  </p:clrMapOvr>
  <p:transition spd="med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7984"/>
      </p:ext>
    </p:extLst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69068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88BF-71F1-4928-8A99-D187EC00BBF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8371-7E49-475F-AE3C-42AE6F33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0E520-E36F-46E9-B23E-962864ED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14933-E638-4A13-9F3F-0111B9A20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0DFF-3341-46FA-9267-F77DBA163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330802-D158-4985-A5E2-7A250161D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D67E-A257-4A4E-A0DF-643BE5D64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1E8EA-B679-4756-AB69-78F5F1DBB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E5B4BC-531E-4D8E-BF32-B31FD8F53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9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8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8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/>
            <a:fld id="{F86BAB08-D03A-4FEF-8092-001CB785BBAB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2021/9/20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defTabSz="6858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defTabSz="685800"/>
            <a:fld id="{B8AB37BB-E8A6-440B-8775-2A002C97BC55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ransition spd="slow">
    <p:push dir="u"/>
  </p:transition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63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tags" Target="../tags/tag4.xml"/><Relationship Id="rId7" Type="http://schemas.openxmlformats.org/officeDocument/2006/relationships/image" Target="../media/image37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audio" Target="../media/audio3.wav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39" y="5473195"/>
            <a:ext cx="1210987" cy="12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0799">
            <a:off x="-153972" y="1700011"/>
            <a:ext cx="2817003" cy="13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8594"/>
            <a:ext cx="1828800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732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495800"/>
            <a:ext cx="493316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6" y="3961027"/>
            <a:ext cx="1558393" cy="16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1653834"/>
            <a:ext cx="1825775" cy="1615667"/>
          </a:xfrm>
          <a:prstGeom prst="rect">
            <a:avLst/>
          </a:prstGeom>
          <a:noFill/>
        </p:spPr>
      </p:pic>
      <p:pic>
        <p:nvPicPr>
          <p:cNvPr id="19" name="Picture 18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0818" y="3088946"/>
            <a:ext cx="799019" cy="707069"/>
          </a:xfrm>
          <a:prstGeom prst="rect">
            <a:avLst/>
          </a:prstGeom>
          <a:noFill/>
        </p:spPr>
      </p:pic>
      <p:pic>
        <p:nvPicPr>
          <p:cNvPr id="20" name="Picture 19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20" y="0"/>
            <a:ext cx="2137569" cy="880116"/>
          </a:xfrm>
          <a:prstGeom prst="rect">
            <a:avLst/>
          </a:prstGeom>
          <a:noFill/>
        </p:spPr>
      </p:pic>
      <p:pic>
        <p:nvPicPr>
          <p:cNvPr id="21" name="Picture 20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184" y="3346076"/>
            <a:ext cx="799019" cy="707069"/>
          </a:xfrm>
          <a:prstGeom prst="rect">
            <a:avLst/>
          </a:prstGeom>
          <a:noFill/>
        </p:spPr>
      </p:pic>
      <p:pic>
        <p:nvPicPr>
          <p:cNvPr id="22" name="Picture 21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503" y="2222740"/>
            <a:ext cx="799019" cy="707069"/>
          </a:xfrm>
          <a:prstGeom prst="rect">
            <a:avLst/>
          </a:prstGeom>
          <a:noFill/>
        </p:spPr>
      </p:pic>
      <p:pic>
        <p:nvPicPr>
          <p:cNvPr id="23" name="Picture 22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296191"/>
            <a:ext cx="799019" cy="707069"/>
          </a:xfrm>
          <a:prstGeom prst="rect">
            <a:avLst/>
          </a:prstGeom>
          <a:noFill/>
        </p:spPr>
      </p:pic>
      <p:pic>
        <p:nvPicPr>
          <p:cNvPr id="24" name="Picture 23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26526" y="115471"/>
            <a:ext cx="1234947" cy="1092831"/>
          </a:xfrm>
          <a:prstGeom prst="rect">
            <a:avLst/>
          </a:prstGeom>
          <a:noFill/>
        </p:spPr>
      </p:pic>
      <p:pic>
        <p:nvPicPr>
          <p:cNvPr id="26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89" y="5221282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1667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54" y="5251667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8594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04800" y="208069"/>
            <a:ext cx="8636967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pc="-30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b="1" kern="10" spc="-30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200" b="1" kern="10" spc="-30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CÁC</a:t>
            </a:r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CON </a:t>
            </a:r>
            <a:r>
              <a:rPr lang="en-US" sz="3200" b="1" kern="10" spc="-30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HỌC</a:t>
            </a:r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3200" b="1" kern="10" spc="-30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SINH</a:t>
            </a:r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 4 </a:t>
            </a:r>
            <a:r>
              <a:rPr lang="en-US" sz="3200" b="1" kern="10" spc="-30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A5</a:t>
            </a:r>
            <a:endParaRPr lang="en-US" sz="3200" b="1" kern="10" spc="-30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7" name="WordArt 3"/>
          <p:cNvSpPr>
            <a:spLocks noChangeArrowheads="1" noChangeShapeType="1" noTextEdit="1"/>
          </p:cNvSpPr>
          <p:nvPr/>
        </p:nvSpPr>
        <p:spPr bwMode="auto">
          <a:xfrm>
            <a:off x="1686170" y="2562248"/>
            <a:ext cx="654343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chuẩn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1697001" y="3269501"/>
            <a:ext cx="7446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Vở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luyện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tập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+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nháp</a:t>
            </a:r>
            <a:endParaRPr lang="en-US" sz="2000" b="1" dirty="0">
              <a:cs typeface="Arial" charset="0"/>
            </a:endParaRPr>
          </a:p>
          <a:p>
            <a:endParaRPr lang="en-US" sz="2000" b="1" dirty="0">
              <a:cs typeface="Arial" charset="0"/>
            </a:endParaRPr>
          </a:p>
          <a:p>
            <a:pPr marL="457200" lvl="0" indent="-457200"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Sách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Toán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Tiếng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Việt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cs typeface="Arial" charset="0"/>
              </a:rPr>
              <a:t>Lịch</a:t>
            </a:r>
            <a:r>
              <a:rPr lang="en-US" sz="20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cs typeface="Arial" charset="0"/>
              </a:rPr>
              <a:t>sử</a:t>
            </a:r>
            <a:r>
              <a:rPr lang="en-US" sz="2000" b="1" dirty="0" smtClean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cs typeface="Arial" charset="0"/>
              </a:rPr>
              <a:t>Khoa</a:t>
            </a:r>
            <a:r>
              <a:rPr lang="en-US" sz="20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cs typeface="Arial" charset="0"/>
              </a:rPr>
              <a:t>học</a:t>
            </a:r>
            <a:endParaRPr lang="en-US" sz="2000" b="1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446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CC139-A0CD-48B6-803E-47CFAB2775A9}"/>
              </a:ext>
            </a:extLst>
          </p:cNvPr>
          <p:cNvSpPr>
            <a:spLocks/>
          </p:cNvSpPr>
          <p:nvPr/>
        </p:nvSpPr>
        <p:spPr bwMode="auto">
          <a:xfrm>
            <a:off x="1143000" y="857251"/>
            <a:ext cx="7086600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:a) Điền vào chỗ trống tr hay ch?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B6ADE63-AC27-4287-9FB3-BFF330738C96}"/>
              </a:ext>
            </a:extLst>
          </p:cNvPr>
          <p:cNvSpPr>
            <a:spLocks/>
          </p:cNvSpPr>
          <p:nvPr/>
        </p:nvSpPr>
        <p:spPr bwMode="auto">
          <a:xfrm>
            <a:off x="1143000" y="3257551"/>
            <a:ext cx="4229100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300"/>
              </a:spcBef>
              <a:buClr>
                <a:schemeClr val="accent1"/>
              </a:buClr>
              <a:buSzPct val="68000"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6FD727B-7FD1-493C-94CB-3214555368F9}"/>
              </a:ext>
            </a:extLst>
          </p:cNvPr>
          <p:cNvSpPr>
            <a:spLocks/>
          </p:cNvSpPr>
          <p:nvPr/>
        </p:nvSpPr>
        <p:spPr bwMode="auto">
          <a:xfrm>
            <a:off x="0" y="1362075"/>
            <a:ext cx="85153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“…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….e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…..e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…..í ….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….e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Theo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9024A-C496-4251-B95F-5C4F5CF5CCA2}"/>
              </a:ext>
            </a:extLst>
          </p:cNvPr>
          <p:cNvSpPr>
            <a:spLocks/>
          </p:cNvSpPr>
          <p:nvPr/>
        </p:nvSpPr>
        <p:spPr bwMode="auto">
          <a:xfrm>
            <a:off x="1371600" y="857251"/>
            <a:ext cx="6858000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:a) Điền vào chỗ trống tr hay ch?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BA5EDFD-4598-442D-B003-0D842F7AC6F4}"/>
              </a:ext>
            </a:extLst>
          </p:cNvPr>
          <p:cNvSpPr>
            <a:spLocks/>
          </p:cNvSpPr>
          <p:nvPr/>
        </p:nvSpPr>
        <p:spPr bwMode="auto">
          <a:xfrm>
            <a:off x="1143000" y="3257551"/>
            <a:ext cx="4229100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300"/>
              </a:spcBef>
              <a:buClr>
                <a:schemeClr val="accent1"/>
              </a:buClr>
              <a:buSzPct val="68000"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83C4DBB-8D12-4F1F-858D-868BCAAE9A32}"/>
              </a:ext>
            </a:extLst>
          </p:cNvPr>
          <p:cNvSpPr>
            <a:spLocks/>
          </p:cNvSpPr>
          <p:nvPr/>
        </p:nvSpPr>
        <p:spPr bwMode="auto">
          <a:xfrm>
            <a:off x="0" y="1416844"/>
            <a:ext cx="85153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mọc thẳng, con người không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khuất. Người xưa có câu : “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dẫu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, đốt ngay vẫn thẳng”. 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là thẳng thắn, bất khuất!</a:t>
            </a:r>
          </a:p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Ta kháng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iến, tre lại là đồng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iến đấu của ta. </a:t>
            </a: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e vốn cùng ta làm ăn, lại vì ta mà cùng ta đánh giặc. </a:t>
            </a:r>
          </a:p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en-US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Theo Thép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EDF1E17E-7A9C-495A-930E-4FA9EC9E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3050"/>
            <a:ext cx="4248150" cy="1835944"/>
          </a:xfrm>
          <a:prstGeom prst="cloudCallout">
            <a:avLst>
              <a:gd name="adj1" fmla="val 61269"/>
              <a:gd name="adj2" fmla="val 223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vi-VN" altLang="en-US" sz="2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Trúc dẫu cháy, đốt ngay vẫn thẳng” nghĩa là gì ?</a:t>
            </a: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407D178F-41D2-4492-AD6B-27E1B5CAA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2619"/>
            <a:ext cx="4120754" cy="1483519"/>
          </a:xfrm>
          <a:prstGeom prst="wedgeEllipseCallout">
            <a:avLst>
              <a:gd name="adj1" fmla="val -43505"/>
              <a:gd name="adj2" fmla="val 140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Cây trúc, cây tre thân có nhiều đốt, dù bị đốt cháy nó vẫn có dáng thẳng.</a:t>
            </a:r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466FE9A9-86AF-41C7-BED6-13FE0117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71850"/>
            <a:ext cx="4392216" cy="1825229"/>
          </a:xfrm>
          <a:prstGeom prst="cloudCallout">
            <a:avLst>
              <a:gd name="adj1" fmla="val 53218"/>
              <a:gd name="adj2" fmla="val 40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Đoạn văn muốn nói với chúng ta điều g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ì </a:t>
            </a:r>
            <a:r>
              <a:rPr lang="vi-VN" alt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DA2229DE-34C7-4E4E-B603-40BFA67BF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714750"/>
            <a:ext cx="4349354" cy="1943100"/>
          </a:xfrm>
          <a:prstGeom prst="wedgeEllipseCallout">
            <a:avLst>
              <a:gd name="adj1" fmla="val -48736"/>
              <a:gd name="adj2" fmla="val 10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Đoạn văn ca ngợi cây tre có đức tính như con người Việt Nam: thẳng thắn, bất khuất. Tre là bạn của con người.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66A32DAA-E94E-458A-9A84-C9EF059D7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935"/>
            <a:ext cx="77057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Tìm hiểu nội dung đoạn văn: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19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EA99F8-0105-44C7-B117-003E7AD4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5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cố- Dặn dò: </a:t>
            </a:r>
            <a:r>
              <a:rPr lang="en-US" altLang="en-US" sz="405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nhà.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8844A6-1B25-4449-9218-B4592AAC2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5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viết chưa đúng, chưa đẹp thì viết lại bài</a:t>
            </a:r>
            <a:r>
              <a:rPr lang="en-US" altLang="en-US" sz="45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5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cho tiết sau.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3ACF4-9996-4C02-8737-929165AC2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" y="-95250"/>
            <a:ext cx="9391135" cy="695325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2286000" y="457200"/>
            <a:ext cx="4114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21 - 9 - 2021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0" y="85731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nghe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chuyện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bà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56159C-70ED-4E45-8EFB-3905C01611C2}"/>
              </a:ext>
            </a:extLst>
          </p:cNvPr>
          <p:cNvCxnSpPr/>
          <p:nvPr/>
        </p:nvCxnSpPr>
        <p:spPr>
          <a:xfrm>
            <a:off x="2476500" y="1981200"/>
            <a:ext cx="350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8">
            <a:extLst>
              <a:ext uri="{FF2B5EF4-FFF2-40B4-BE49-F238E27FC236}">
                <a16:creationId xmlns:a16="http://schemas.microsoft.com/office/drawing/2014/main" id="{D9FF87EC-9888-487F-BBD4-A08743FD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856" y="2310880"/>
            <a:ext cx="5812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 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Toán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endParaRPr lang="en-US" sz="2400" dirty="0">
              <a:solidFill>
                <a:schemeClr val="bg1"/>
              </a:solidFill>
              <a:latin typeface="HP001 4 hàng" panose="020B0603050302020204" pitchFamily="34" charset="0"/>
              <a:cs typeface="Arial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870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85292" y="2468796"/>
            <a:ext cx="6639300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783">
              <a:buClr>
                <a:srgbClr val="000000"/>
              </a:buClr>
              <a:defRPr/>
            </a:pPr>
            <a:r>
              <a:rPr lang="en-US" sz="9825" kern="0" dirty="0" err="1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Ôn</a:t>
            </a:r>
            <a:r>
              <a:rPr lang="en-US" sz="9825" kern="0" dirty="0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 </a:t>
            </a:r>
            <a:r>
              <a:rPr lang="en-US" sz="9825" kern="0" dirty="0" err="1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lại</a:t>
            </a:r>
            <a:r>
              <a:rPr lang="en-US" sz="9825" kern="0" dirty="0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 </a:t>
            </a:r>
            <a:r>
              <a:rPr lang="en-US" sz="9825" kern="0" dirty="0" err="1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bài</a:t>
            </a:r>
            <a:r>
              <a:rPr lang="en-US" sz="9825" kern="0" dirty="0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 </a:t>
            </a:r>
            <a:r>
              <a:rPr lang="en-US" sz="9825" kern="0" dirty="0" err="1">
                <a:solidFill>
                  <a:srgbClr val="00B050"/>
                </a:solidFill>
                <a:latin typeface="#9Slide03 AmpleSoft Bold"/>
                <a:ea typeface="Pacifico"/>
                <a:cs typeface="Pacifico"/>
                <a:sym typeface="Pacifico"/>
              </a:rPr>
              <a:t>cũ</a:t>
            </a:r>
            <a:endParaRPr sz="9825" kern="0" dirty="0">
              <a:solidFill>
                <a:srgbClr val="00B050"/>
              </a:solidFill>
              <a:latin typeface="#9Slide03 AmpleSoft Bold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28595077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" y="857250"/>
            <a:ext cx="91416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315DCBFB-C39A-4522-8DC6-74E8EAF60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814" y="1754815"/>
            <a:ext cx="3943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US" altLang="en-US" sz="4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4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4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B424591C-875A-47D8-AD7A-2B7387FE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834934"/>
            <a:ext cx="6858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	 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Ba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trăm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m­ươi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bảy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triệu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nghìn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trăm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5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mươi</a:t>
            </a:r>
            <a:r>
              <a:rPr lang="en-US" altLang="en-US" sz="4050" b="1" dirty="0">
                <a:solidFill>
                  <a:srgbClr val="FFFFFF"/>
                </a:solidFill>
                <a:latin typeface="HP001 4 hàng" panose="020B0603050302020204" pitchFamily="34" charset="0"/>
              </a:rPr>
              <a:t>: 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50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2" name="Group 58">
            <a:extLst>
              <a:ext uri="{FF2B5EF4-FFF2-40B4-BE49-F238E27FC236}">
                <a16:creationId xmlns:a16="http://schemas.microsoft.com/office/drawing/2014/main" id="{43D16BE5-8AEE-4A18-AE54-54BCF95900F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1553488"/>
              </p:ext>
            </p:extLst>
          </p:nvPr>
        </p:nvGraphicFramePr>
        <p:xfrm>
          <a:off x="286246" y="925899"/>
          <a:ext cx="8781554" cy="5932101"/>
        </p:xfrm>
        <a:graphic>
          <a:graphicData uri="http://schemas.openxmlformats.org/drawingml/2006/table">
            <a:tbl>
              <a:tblPr/>
              <a:tblGrid>
                <a:gridCol w="222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 trị chữ số 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45" name="Text Box 41">
            <a:extLst>
              <a:ext uri="{FF2B5EF4-FFF2-40B4-BE49-F238E27FC236}">
                <a16:creationId xmlns:a16="http://schemas.microsoft.com/office/drawing/2014/main" id="{58A4846F-E207-49B0-A9A9-912094CA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46" y="113014"/>
            <a:ext cx="8781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49" name="Text Box 45">
            <a:extLst>
              <a:ext uri="{FF2B5EF4-FFF2-40B4-BE49-F238E27FC236}">
                <a16:creationId xmlns:a16="http://schemas.microsoft.com/office/drawing/2014/main" id="{D1312060-4C0D-4E03-A15B-102CA776B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849" y="1966408"/>
            <a:ext cx="35935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E59463A0-444D-4042-BA47-EAD97A08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46" y="2201972"/>
            <a:ext cx="2509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35 627 449    </a:t>
            </a: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B0A2120E-D848-486F-96CC-DAA9D250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82" y="3393095"/>
            <a:ext cx="2509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123 </a:t>
            </a:r>
            <a:r>
              <a:rPr lang="en-US" altLang="en-US" sz="2400" b="1" dirty="0">
                <a:solidFill>
                  <a:srgbClr val="0000FF"/>
                </a:solidFill>
              </a:rPr>
              <a:t>456 789    </a:t>
            </a:r>
          </a:p>
        </p:txBody>
      </p:sp>
      <p:sp>
        <p:nvSpPr>
          <p:cNvPr id="21543" name="Text Box 39">
            <a:extLst>
              <a:ext uri="{FF2B5EF4-FFF2-40B4-BE49-F238E27FC236}">
                <a16:creationId xmlns:a16="http://schemas.microsoft.com/office/drawing/2014/main" id="{6B0A2594-2ED8-47A1-9525-919BDAA4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46" y="4730439"/>
            <a:ext cx="230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82 </a:t>
            </a:r>
            <a:r>
              <a:rPr lang="en-US" altLang="en-US" sz="2400" b="1" dirty="0">
                <a:solidFill>
                  <a:srgbClr val="0000FF"/>
                </a:solidFill>
              </a:rPr>
              <a:t>175 263    </a:t>
            </a:r>
          </a:p>
        </p:txBody>
      </p:sp>
      <p:sp>
        <p:nvSpPr>
          <p:cNvPr id="21544" name="Text Box 40">
            <a:extLst>
              <a:ext uri="{FF2B5EF4-FFF2-40B4-BE49-F238E27FC236}">
                <a16:creationId xmlns:a16="http://schemas.microsoft.com/office/drawing/2014/main" id="{B7C96628-0A0F-4E06-AF31-AD1232EF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06" y="5955750"/>
            <a:ext cx="2509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850 003 200    </a:t>
            </a:r>
          </a:p>
        </p:txBody>
      </p:sp>
      <p:sp>
        <p:nvSpPr>
          <p:cNvPr id="21550" name="Text Box 46">
            <a:extLst>
              <a:ext uri="{FF2B5EF4-FFF2-40B4-BE49-F238E27FC236}">
                <a16:creationId xmlns:a16="http://schemas.microsoft.com/office/drawing/2014/main" id="{FB4C8B1C-66ED-4CCE-B4DD-FF717368C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549" y="2223587"/>
            <a:ext cx="1920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FF0066"/>
                </a:solidFill>
              </a:rPr>
              <a:t>5 000 000</a:t>
            </a:r>
          </a:p>
        </p:txBody>
      </p:sp>
      <p:sp>
        <p:nvSpPr>
          <p:cNvPr id="21557" name="Text Box 53">
            <a:extLst>
              <a:ext uri="{FF2B5EF4-FFF2-40B4-BE49-F238E27FC236}">
                <a16:creationId xmlns:a16="http://schemas.microsoft.com/office/drawing/2014/main" id="{0243CD85-3E58-41C6-9172-DEEFE8D2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796" y="3172696"/>
            <a:ext cx="4161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58" name="Text Box 54">
            <a:extLst>
              <a:ext uri="{FF2B5EF4-FFF2-40B4-BE49-F238E27FC236}">
                <a16:creationId xmlns:a16="http://schemas.microsoft.com/office/drawing/2014/main" id="{8B8A57EE-BF2D-43E9-8135-A73CCB15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346" y="3429875"/>
            <a:ext cx="1459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</a:rPr>
              <a:t>50 000</a:t>
            </a:r>
          </a:p>
        </p:txBody>
      </p:sp>
      <p:sp>
        <p:nvSpPr>
          <p:cNvPr id="21559" name="Text Box 55">
            <a:extLst>
              <a:ext uri="{FF2B5EF4-FFF2-40B4-BE49-F238E27FC236}">
                <a16:creationId xmlns:a16="http://schemas.microsoft.com/office/drawing/2014/main" id="{C0B392B4-4BF0-4280-A266-967D080A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140" y="4361106"/>
            <a:ext cx="39517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63" name="Text Box 59">
            <a:extLst>
              <a:ext uri="{FF2B5EF4-FFF2-40B4-BE49-F238E27FC236}">
                <a16:creationId xmlns:a16="http://schemas.microsoft.com/office/drawing/2014/main" id="{4D2A99A9-D4A1-4A1C-A751-988A6286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067" y="4724260"/>
            <a:ext cx="1613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FF0066"/>
                </a:solidFill>
              </a:rPr>
              <a:t>5 000</a:t>
            </a:r>
          </a:p>
        </p:txBody>
      </p:sp>
      <p:sp>
        <p:nvSpPr>
          <p:cNvPr id="21564" name="Text Box 60">
            <a:extLst>
              <a:ext uri="{FF2B5EF4-FFF2-40B4-BE49-F238E27FC236}">
                <a16:creationId xmlns:a16="http://schemas.microsoft.com/office/drawing/2014/main" id="{A74DB807-6999-4A32-8224-20BBBF32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94" y="5683924"/>
            <a:ext cx="4056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65" name="Text Box 61">
            <a:extLst>
              <a:ext uri="{FF2B5EF4-FFF2-40B4-BE49-F238E27FC236}">
                <a16:creationId xmlns:a16="http://schemas.microsoft.com/office/drawing/2014/main" id="{DFB68851-8453-4B82-88AB-32EB7A7AE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12" y="5955750"/>
            <a:ext cx="238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0864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5" grpId="0"/>
      <p:bldP spid="21545" grpId="1"/>
      <p:bldP spid="21549" grpId="0"/>
      <p:bldP spid="21541" grpId="0"/>
      <p:bldP spid="21541" grpId="1"/>
      <p:bldP spid="21542" grpId="0"/>
      <p:bldP spid="21542" grpId="1"/>
      <p:bldP spid="21543" grpId="0"/>
      <p:bldP spid="21543" grpId="1"/>
      <p:bldP spid="21544" grpId="0"/>
      <p:bldP spid="21544" grpId="1"/>
      <p:bldP spid="21550" grpId="0"/>
      <p:bldP spid="21557" grpId="0"/>
      <p:bldP spid="21558" grpId="0"/>
      <p:bldP spid="21559" grpId="0"/>
      <p:bldP spid="21563" grpId="0"/>
      <p:bldP spid="21564" grpId="0"/>
      <p:bldP spid="215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4D043388-9E52-4DDE-B239-821DD6735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987"/>
            <a:ext cx="6515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3622" name="Group 70">
            <a:extLst>
              <a:ext uri="{FF2B5EF4-FFF2-40B4-BE49-F238E27FC236}">
                <a16:creationId xmlns:a16="http://schemas.microsoft.com/office/drawing/2014/main" id="{504C4B45-F9DB-4434-B827-0CF6D51A5192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54366803"/>
              </p:ext>
            </p:extLst>
          </p:nvPr>
        </p:nvGraphicFramePr>
        <p:xfrm>
          <a:off x="457200" y="939471"/>
          <a:ext cx="8686800" cy="5689928"/>
        </p:xfrm>
        <a:graphic>
          <a:graphicData uri="http://schemas.openxmlformats.org/drawingml/2006/table">
            <a:tbl>
              <a:tblPr/>
              <a:tblGrid>
                <a:gridCol w="529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24" name="Text Box 72">
            <a:extLst>
              <a:ext uri="{FF2B5EF4-FFF2-40B4-BE49-F238E27FC236}">
                <a16:creationId xmlns:a16="http://schemas.microsoft.com/office/drawing/2014/main" id="{D1B28145-141E-4996-A815-36222590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70" y="1824079"/>
            <a:ext cx="5284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triệu, 7 trăm nghìn, 6 chục nghìn, 3 trăm, 4 chục và 2 đơn vị.</a:t>
            </a:r>
          </a:p>
        </p:txBody>
      </p:sp>
      <p:sp>
        <p:nvSpPr>
          <p:cNvPr id="23625" name="Text Box 73">
            <a:extLst>
              <a:ext uri="{FF2B5EF4-FFF2-40B4-BE49-F238E27FC236}">
                <a16:creationId xmlns:a16="http://schemas.microsoft.com/office/drawing/2014/main" id="{09D7D6F3-94C8-454E-95FD-53E4F1BF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5448865"/>
            <a:ext cx="5284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6" name="Text Box 74">
            <a:extLst>
              <a:ext uri="{FF2B5EF4-FFF2-40B4-BE49-F238E27FC236}">
                <a16:creationId xmlns:a16="http://schemas.microsoft.com/office/drawing/2014/main" id="{67FB58E9-0E8C-40B7-95D9-7F507527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71" y="3068838"/>
            <a:ext cx="5284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7" name="Text Box 75">
            <a:extLst>
              <a:ext uri="{FF2B5EF4-FFF2-40B4-BE49-F238E27FC236}">
                <a16:creationId xmlns:a16="http://schemas.microsoft.com/office/drawing/2014/main" id="{D29A0ED2-EC76-4FEA-809D-CAAF7963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4284437"/>
            <a:ext cx="5284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8" name="Text Box 76">
            <a:extLst>
              <a:ext uri="{FF2B5EF4-FFF2-40B4-BE49-F238E27FC236}">
                <a16:creationId xmlns:a16="http://schemas.microsoft.com/office/drawing/2014/main" id="{4AB2DAFC-4CB5-4749-B546-B1C31F6C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673" y="1955846"/>
            <a:ext cx="3112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b="1" dirty="0">
                <a:solidFill>
                  <a:srgbClr val="800000"/>
                </a:solidFill>
              </a:rPr>
              <a:t>5 760 342</a:t>
            </a:r>
          </a:p>
        </p:txBody>
      </p:sp>
      <p:sp>
        <p:nvSpPr>
          <p:cNvPr id="23629" name="Text Box 77">
            <a:extLst>
              <a:ext uri="{FF2B5EF4-FFF2-40B4-BE49-F238E27FC236}">
                <a16:creationId xmlns:a16="http://schemas.microsoft.com/office/drawing/2014/main" id="{EE172A7B-0D0A-4BAB-84C5-9A41BAD10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812" y="4383917"/>
            <a:ext cx="3112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b="1" dirty="0">
                <a:solidFill>
                  <a:srgbClr val="800000"/>
                </a:solidFill>
              </a:rPr>
              <a:t>57 634 002</a:t>
            </a:r>
          </a:p>
        </p:txBody>
      </p:sp>
      <p:sp>
        <p:nvSpPr>
          <p:cNvPr id="23630" name="Text Box 78">
            <a:extLst>
              <a:ext uri="{FF2B5EF4-FFF2-40B4-BE49-F238E27FC236}">
                <a16:creationId xmlns:a16="http://schemas.microsoft.com/office/drawing/2014/main" id="{77E780C5-7F6B-4BF3-839B-7110FC14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333" y="5818197"/>
            <a:ext cx="2457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b="1" dirty="0">
                <a:solidFill>
                  <a:srgbClr val="800000"/>
                </a:solidFill>
              </a:rPr>
              <a:t>50 076 342</a:t>
            </a:r>
          </a:p>
        </p:txBody>
      </p:sp>
      <p:sp>
        <p:nvSpPr>
          <p:cNvPr id="23631" name="Text Box 79">
            <a:extLst>
              <a:ext uri="{FF2B5EF4-FFF2-40B4-BE49-F238E27FC236}">
                <a16:creationId xmlns:a16="http://schemas.microsoft.com/office/drawing/2014/main" id="{9970566E-3569-4C5E-818E-78BC5923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245" y="3307985"/>
            <a:ext cx="3112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b="1">
                <a:solidFill>
                  <a:srgbClr val="800000"/>
                </a:solidFill>
              </a:rPr>
              <a:t>5 706 342</a:t>
            </a:r>
          </a:p>
        </p:txBody>
      </p:sp>
    </p:spTree>
    <p:extLst>
      <p:ext uri="{BB962C8B-B14F-4D97-AF65-F5344CB8AC3E}">
        <p14:creationId xmlns:p14="http://schemas.microsoft.com/office/powerpoint/2010/main" val="4501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624" grpId="0"/>
      <p:bldP spid="23625" grpId="0"/>
      <p:bldP spid="23626" grpId="0"/>
      <p:bldP spid="23627" grpId="0"/>
      <p:bldP spid="23628" grpId="0"/>
      <p:bldP spid="23629" grpId="0"/>
      <p:bldP spid="23630" grpId="0"/>
      <p:bldP spid="236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244D749E-D385-4F50-8C16-B40F5057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5803" name="Group 203">
            <a:extLst>
              <a:ext uri="{FF2B5EF4-FFF2-40B4-BE49-F238E27FC236}">
                <a16:creationId xmlns:a16="http://schemas.microsoft.com/office/drawing/2014/main" id="{ED588314-BAF1-403F-B6D5-BF8122710DF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72762782"/>
              </p:ext>
            </p:extLst>
          </p:nvPr>
        </p:nvGraphicFramePr>
        <p:xfrm>
          <a:off x="457200" y="1676400"/>
          <a:ext cx="3943350" cy="4607210"/>
        </p:xfrm>
        <a:graphic>
          <a:graphicData uri="http://schemas.openxmlformats.org/drawingml/2006/table">
            <a:tbl>
              <a:tblPr/>
              <a:tblGrid>
                <a:gridCol w="190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dân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77 263000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5 300 000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Cam-pu-chia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10 900 000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 bang Nga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147 200 000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 Kỳ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273 300 000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Ấn Độ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989 200 000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805" name="Text Box 205">
            <a:extLst>
              <a:ext uri="{FF2B5EF4-FFF2-40B4-BE49-F238E27FC236}">
                <a16:creationId xmlns:a16="http://schemas.microsoft.com/office/drawing/2014/main" id="{314B0418-42E2-4C2B-9DD5-294852FAA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72" y="1616857"/>
            <a:ext cx="4236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806" name="Text Box 206">
            <a:extLst>
              <a:ext uri="{FF2B5EF4-FFF2-40B4-BE49-F238E27FC236}">
                <a16:creationId xmlns:a16="http://schemas.microsoft.com/office/drawing/2014/main" id="{227733B2-1DCE-4254-9E8A-F548DC737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92323"/>
            <a:ext cx="408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807" name="Text Box 207">
            <a:extLst>
              <a:ext uri="{FF2B5EF4-FFF2-40B4-BE49-F238E27FC236}">
                <a16:creationId xmlns:a16="http://schemas.microsoft.com/office/drawing/2014/main" id="{77ECAA61-4B48-4E6D-8047-8CF96424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2" y="2447854"/>
            <a:ext cx="422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989 200 000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808" name="Text Box 208">
            <a:extLst>
              <a:ext uri="{FF2B5EF4-FFF2-40B4-BE49-F238E27FC236}">
                <a16:creationId xmlns:a16="http://schemas.microsoft.com/office/drawing/2014/main" id="{F5AE52FE-0B72-4BF7-9243-912C150DD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53354"/>
            <a:ext cx="4426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5 300 000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809" name="Text Box 209">
            <a:extLst>
              <a:ext uri="{FF2B5EF4-FFF2-40B4-BE49-F238E27FC236}">
                <a16:creationId xmlns:a16="http://schemas.microsoft.com/office/drawing/2014/main" id="{A28D4855-E638-4C0C-A959-C6D02E4E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983717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810" name="Text Box 210">
            <a:extLst>
              <a:ext uri="{FF2B5EF4-FFF2-40B4-BE49-F238E27FC236}">
                <a16:creationId xmlns:a16="http://schemas.microsoft.com/office/drawing/2014/main" id="{EA509844-13AD-453D-B5F6-D23757569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72" y="5701727"/>
            <a:ext cx="44646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6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5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5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5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5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5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5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805" grpId="0"/>
      <p:bldP spid="25806" grpId="0"/>
      <p:bldP spid="25807" grpId="0"/>
      <p:bldP spid="25808" grpId="0"/>
      <p:bldP spid="25809" grpId="0"/>
      <p:bldP spid="258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47268" y="250825"/>
            <a:ext cx="80549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hôm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nay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gồm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nội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  <a:r>
              <a:rPr lang="en-US" sz="32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sau</a:t>
            </a: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A1941D-BA9B-48F0-90A6-0D639733E81C}"/>
              </a:ext>
            </a:extLst>
          </p:cNvPr>
          <p:cNvGrpSpPr/>
          <p:nvPr/>
        </p:nvGrpSpPr>
        <p:grpSpPr>
          <a:xfrm>
            <a:off x="674328" y="1963535"/>
            <a:ext cx="8229600" cy="695474"/>
            <a:chOff x="613908" y="2325185"/>
            <a:chExt cx="8229600" cy="695474"/>
          </a:xfrm>
        </p:grpSpPr>
        <p:sp>
          <p:nvSpPr>
            <p:cNvPr id="9" name="Folded Corner 8"/>
            <p:cNvSpPr/>
            <p:nvPr/>
          </p:nvSpPr>
          <p:spPr>
            <a:xfrm rot="10800000" flipH="1">
              <a:off x="613908" y="2368375"/>
              <a:ext cx="8229600" cy="652284"/>
            </a:xfrm>
            <a:prstGeom prst="foldedCorner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58"/>
            <p:cNvSpPr txBox="1">
              <a:spLocks noChangeArrowheads="1"/>
            </p:cNvSpPr>
            <p:nvPr/>
          </p:nvSpPr>
          <p:spPr bwMode="auto">
            <a:xfrm>
              <a:off x="613908" y="2325185"/>
              <a:ext cx="74632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FF0000"/>
                  </a:solidFill>
                  <a:cs typeface="Arial" charset="0"/>
                </a:rPr>
                <a:t>       </a:t>
              </a:r>
              <a:r>
                <a:rPr lang="en-US" sz="2000" b="1" dirty="0">
                  <a:solidFill>
                    <a:srgbClr val="FF0000"/>
                  </a:solidFill>
                  <a:cs typeface="Arial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cs typeface="Arial" charset="0"/>
                </a:rPr>
                <a:t>. </a:t>
              </a:r>
              <a:r>
                <a:rPr lang="en-US" sz="2400" b="1" dirty="0">
                  <a:solidFill>
                    <a:srgbClr val="FF0000"/>
                  </a:solidFill>
                  <a:cs typeface="Arial" charset="0"/>
                </a:rPr>
                <a:t>TOÁN</a:t>
              </a:r>
              <a:endParaRPr lang="en-US" b="1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FC7285-F00E-435D-8B46-41F5520F57D1}"/>
              </a:ext>
            </a:extLst>
          </p:cNvPr>
          <p:cNvGrpSpPr/>
          <p:nvPr/>
        </p:nvGrpSpPr>
        <p:grpSpPr>
          <a:xfrm>
            <a:off x="664250" y="3822132"/>
            <a:ext cx="8602549" cy="730962"/>
            <a:chOff x="541451" y="3104985"/>
            <a:chExt cx="8302056" cy="1241343"/>
          </a:xfrm>
        </p:grpSpPr>
        <p:sp>
          <p:nvSpPr>
            <p:cNvPr id="2" name="Flowchart: Stored Data 1"/>
            <p:cNvSpPr/>
            <p:nvPr/>
          </p:nvSpPr>
          <p:spPr>
            <a:xfrm flipH="1">
              <a:off x="1242007" y="3120820"/>
              <a:ext cx="7601500" cy="1209675"/>
            </a:xfrm>
            <a:prstGeom prst="flowChartOnlineStorage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3300"/>
                  </a:solidFill>
                  <a:cs typeface="Arial" charset="0"/>
                </a:rPr>
                <a:t>     </a:t>
              </a:r>
              <a:r>
                <a:rPr lang="en-US" sz="2800" b="1" dirty="0">
                  <a:solidFill>
                    <a:srgbClr val="FF0000"/>
                  </a:solidFill>
                  <a:cs typeface="Arial" charset="0"/>
                </a:rPr>
                <a:t>NGHỈ GIỮA GIỜ</a:t>
              </a:r>
              <a:endParaRPr lang="en-US" sz="2800" b="1" dirty="0">
                <a:solidFill>
                  <a:srgbClr val="0000CC"/>
                </a:solidFill>
                <a:cs typeface="Arial" charset="0"/>
              </a:endParaRPr>
            </a:p>
          </p:txBody>
        </p:sp>
        <p:sp>
          <p:nvSpPr>
            <p:cNvPr id="3" name="Smiley Face 2"/>
            <p:cNvSpPr/>
            <p:nvPr/>
          </p:nvSpPr>
          <p:spPr>
            <a:xfrm>
              <a:off x="541451" y="3104985"/>
              <a:ext cx="2047875" cy="1241343"/>
            </a:xfrm>
            <a:prstGeom prst="smileyFace">
              <a:avLst/>
            </a:prstGeom>
            <a:solidFill>
              <a:srgbClr val="FFFFCC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1" name="Wave 10"/>
          <p:cNvSpPr/>
          <p:nvPr/>
        </p:nvSpPr>
        <p:spPr>
          <a:xfrm>
            <a:off x="724706" y="2664503"/>
            <a:ext cx="7629932" cy="1130551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b="1" dirty="0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701" y="4692788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      </a:t>
            </a:r>
          </a:p>
        </p:txBody>
      </p:sp>
      <p:sp>
        <p:nvSpPr>
          <p:cNvPr id="14" name="Flowchart: Stored Data 13"/>
          <p:cNvSpPr/>
          <p:nvPr/>
        </p:nvSpPr>
        <p:spPr>
          <a:xfrm flipH="1">
            <a:off x="708487" y="1110172"/>
            <a:ext cx="6096000" cy="661691"/>
          </a:xfrm>
          <a:prstGeom prst="flowChartOnlineStorage">
            <a:avLst/>
          </a:prstGeom>
          <a:solidFill>
            <a:srgbClr val="FFFFCC"/>
          </a:solidFill>
          <a:ln>
            <a:solidFill>
              <a:srgbClr val="D7F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3300"/>
                </a:solidFill>
                <a:cs typeface="Arial" charset="0"/>
              </a:rPr>
              <a:t>1</a:t>
            </a:r>
            <a:r>
              <a:rPr lang="en-US" sz="3200" b="1" dirty="0">
                <a:solidFill>
                  <a:srgbClr val="FF3300"/>
                </a:solidFill>
                <a:cs typeface="Arial" charset="0"/>
              </a:rPr>
              <a:t>. </a:t>
            </a:r>
            <a:r>
              <a:rPr lang="en-US" sz="2800" b="1" dirty="0" err="1">
                <a:solidFill>
                  <a:srgbClr val="FF3300"/>
                </a:solidFill>
                <a:cs typeface="Arial" charset="0"/>
              </a:rPr>
              <a:t>Chính</a:t>
            </a:r>
            <a:r>
              <a:rPr lang="en-US" sz="2800" b="1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cs typeface="Arial" charset="0"/>
              </a:rPr>
              <a:t>tả</a:t>
            </a:r>
            <a:endParaRPr lang="en-US" sz="28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5" name="Picture 14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42" y="1464047"/>
            <a:ext cx="1183869" cy="1047631"/>
          </a:xfrm>
          <a:prstGeom prst="rect">
            <a:avLst/>
          </a:prstGeom>
          <a:noFill/>
        </p:spPr>
      </p:pic>
      <p:pic>
        <p:nvPicPr>
          <p:cNvPr id="16" name="Picture 15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791" y="4405757"/>
            <a:ext cx="2098851" cy="1857318"/>
          </a:xfrm>
          <a:prstGeom prst="rect">
            <a:avLst/>
          </a:prstGeom>
          <a:noFill/>
        </p:spPr>
      </p:pic>
      <p:sp>
        <p:nvSpPr>
          <p:cNvPr id="17" name="Wave 16"/>
          <p:cNvSpPr/>
          <p:nvPr/>
        </p:nvSpPr>
        <p:spPr>
          <a:xfrm>
            <a:off x="711115" y="5500943"/>
            <a:ext cx="7629932" cy="1130551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b="1" dirty="0"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1331" y="5698054"/>
            <a:ext cx="237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87021-5945-4840-B2CD-CA2600600472}"/>
              </a:ext>
            </a:extLst>
          </p:cNvPr>
          <p:cNvGrpSpPr/>
          <p:nvPr/>
        </p:nvGrpSpPr>
        <p:grpSpPr>
          <a:xfrm>
            <a:off x="671701" y="4728881"/>
            <a:ext cx="8229600" cy="829479"/>
            <a:chOff x="671701" y="2709109"/>
            <a:chExt cx="8229600" cy="829479"/>
          </a:xfrm>
        </p:grpSpPr>
        <p:sp>
          <p:nvSpPr>
            <p:cNvPr id="8" name="Arrow: Notched Right 7">
              <a:extLst>
                <a:ext uri="{FF2B5EF4-FFF2-40B4-BE49-F238E27FC236}">
                  <a16:creationId xmlns:a16="http://schemas.microsoft.com/office/drawing/2014/main" id="{FDCE3827-3823-40AF-A3ED-A0BE0E882BC0}"/>
                </a:ext>
              </a:extLst>
            </p:cNvPr>
            <p:cNvSpPr/>
            <p:nvPr/>
          </p:nvSpPr>
          <p:spPr>
            <a:xfrm>
              <a:off x="671701" y="2709109"/>
              <a:ext cx="8229600" cy="829479"/>
            </a:xfrm>
            <a:prstGeom prst="notchedRightArrow">
              <a:avLst>
                <a:gd name="adj1" fmla="val 73391"/>
                <a:gd name="adj2" fmla="val 124125"/>
              </a:avLst>
            </a:prstGeom>
            <a:solidFill>
              <a:srgbClr val="FFFFCC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115E2E-E97A-498D-9345-B517D7FCE870}"/>
                </a:ext>
              </a:extLst>
            </p:cNvPr>
            <p:cNvSpPr txBox="1"/>
            <p:nvPr/>
          </p:nvSpPr>
          <p:spPr>
            <a:xfrm>
              <a:off x="1356318" y="2919807"/>
              <a:ext cx="5588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4</a:t>
              </a:r>
              <a:r>
                <a:rPr 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  <a:r>
                <a:rPr lang="en-US" sz="32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Lịch</a:t>
              </a:r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sử</a:t>
              </a:r>
              <a:r>
                <a:rPr lang="en-US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47056BF-6EEF-40CB-BF5C-5DFC33C85844}"/>
              </a:ext>
            </a:extLst>
          </p:cNvPr>
          <p:cNvSpPr/>
          <p:nvPr/>
        </p:nvSpPr>
        <p:spPr>
          <a:xfrm>
            <a:off x="1075358" y="2778609"/>
            <a:ext cx="3429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6320AFA6-8CC0-453C-B74A-85F5C33A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57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4BC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7696" name="Group 48">
            <a:extLst>
              <a:ext uri="{FF2B5EF4-FFF2-40B4-BE49-F238E27FC236}">
                <a16:creationId xmlns:a16="http://schemas.microsoft.com/office/drawing/2014/main" id="{5D03D83C-1E08-4468-B824-905C5DD86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96576"/>
              </p:ext>
            </p:extLst>
          </p:nvPr>
        </p:nvGraphicFramePr>
        <p:xfrm>
          <a:off x="457200" y="2207817"/>
          <a:ext cx="8534400" cy="4192982"/>
        </p:xfrm>
        <a:graphic>
          <a:graphicData uri="http://schemas.openxmlformats.org/drawingml/2006/table">
            <a:tbl>
              <a:tblPr/>
              <a:tblGrid>
                <a:gridCol w="241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1 000 000 000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triệu”hay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5 000 000 000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“Năm nghìn triệu” hay</a:t>
                      </a: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315 000 000 000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“ Ba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trăm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mười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nghìn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triệu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” hay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             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hay “ Ba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tỷ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”</a:t>
                      </a: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82" name="Text Box 34">
            <a:extLst>
              <a:ext uri="{FF2B5EF4-FFF2-40B4-BE49-F238E27FC236}">
                <a16:creationId xmlns:a16="http://schemas.microsoft.com/office/drawing/2014/main" id="{BFD80B66-4843-47ED-8E43-98C6E659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91" y="1055742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85" name="Text Box 37">
            <a:extLst>
              <a:ext uri="{FF2B5EF4-FFF2-40B4-BE49-F238E27FC236}">
                <a16:creationId xmlns:a16="http://schemas.microsoft.com/office/drawing/2014/main" id="{55A13FC7-D010-454D-A199-DF434B57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3745469"/>
            <a:ext cx="234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7690" name="Text Box 42">
            <a:extLst>
              <a:ext uri="{FF2B5EF4-FFF2-40B4-BE49-F238E27FC236}">
                <a16:creationId xmlns:a16="http://schemas.microsoft.com/office/drawing/2014/main" id="{185D0195-4797-4886-97DC-843FEEC6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30067"/>
            <a:ext cx="417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Ba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91" name="Text Box 43">
            <a:extLst>
              <a:ext uri="{FF2B5EF4-FFF2-40B4-BE49-F238E27FC236}">
                <a16:creationId xmlns:a16="http://schemas.microsoft.com/office/drawing/2014/main" id="{92FA1CFC-C37E-4816-BE9E-E34D0B20E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27" y="5920086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3 000 000 000 </a:t>
            </a:r>
          </a:p>
        </p:txBody>
      </p:sp>
      <p:sp>
        <p:nvSpPr>
          <p:cNvPr id="27692" name="Text Box 44">
            <a:extLst>
              <a:ext uri="{FF2B5EF4-FFF2-40B4-BE49-F238E27FC236}">
                <a16:creationId xmlns:a16="http://schemas.microsoft.com/office/drawing/2014/main" id="{E589AC07-5DDF-4BBA-AE87-0C011F09B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5927014"/>
            <a:ext cx="318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64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82" grpId="0"/>
      <p:bldP spid="27685" grpId="0"/>
      <p:bldP spid="27690" grpId="0"/>
      <p:bldP spid="27691" grpId="0"/>
      <p:bldP spid="27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AB970451-F9C4-4CFC-97EE-93B08241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782"/>
            <a:ext cx="891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92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2003,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8782" name="Group 110">
            <a:extLst>
              <a:ext uri="{FF2B5EF4-FFF2-40B4-BE49-F238E27FC236}">
                <a16:creationId xmlns:a16="http://schemas.microsoft.com/office/drawing/2014/main" id="{43FA7136-E417-491A-AC69-35796DC3845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45702637"/>
              </p:ext>
            </p:extLst>
          </p:nvPr>
        </p:nvGraphicFramePr>
        <p:xfrm>
          <a:off x="742949" y="1351228"/>
          <a:ext cx="8172451" cy="4675684"/>
        </p:xfrm>
        <a:graphic>
          <a:graphicData uri="http://schemas.openxmlformats.org/drawingml/2006/table">
            <a:tbl>
              <a:tblPr/>
              <a:tblGrid>
                <a:gridCol w="365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dân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783" name="Text Box 111">
            <a:extLst>
              <a:ext uri="{FF2B5EF4-FFF2-40B4-BE49-F238E27FC236}">
                <a16:creationId xmlns:a16="http://schemas.microsoft.com/office/drawing/2014/main" id="{5AFB7F87-9CC0-4F0E-9628-9898A34F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257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84" name="Text Box 112">
            <a:extLst>
              <a:ext uri="{FF2B5EF4-FFF2-40B4-BE49-F238E27FC236}">
                <a16:creationId xmlns:a16="http://schemas.microsoft.com/office/drawing/2014/main" id="{A65CC5FB-28CE-47C4-9868-69C7DE45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516031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</a:p>
        </p:txBody>
      </p:sp>
      <p:sp>
        <p:nvSpPr>
          <p:cNvPr id="28785" name="Text Box 113">
            <a:extLst>
              <a:ext uri="{FF2B5EF4-FFF2-40B4-BE49-F238E27FC236}">
                <a16:creationId xmlns:a16="http://schemas.microsoft.com/office/drawing/2014/main" id="{EB9BC376-44B2-4C82-BC6F-309F7675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112676"/>
            <a:ext cx="268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86" name="Text Box 114">
            <a:extLst>
              <a:ext uri="{FF2B5EF4-FFF2-40B4-BE49-F238E27FC236}">
                <a16:creationId xmlns:a16="http://schemas.microsoft.com/office/drawing/2014/main" id="{41182B8D-378C-4F92-8F2A-DC9A97D5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692586"/>
            <a:ext cx="2800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Lai</a:t>
            </a:r>
          </a:p>
        </p:txBody>
      </p:sp>
      <p:sp>
        <p:nvSpPr>
          <p:cNvPr id="28787" name="Text Box 115">
            <a:extLst>
              <a:ext uri="{FF2B5EF4-FFF2-40B4-BE49-F238E27FC236}">
                <a16:creationId xmlns:a16="http://schemas.microsoft.com/office/drawing/2014/main" id="{713A7CC4-1880-4705-9564-F3D651F2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17151"/>
            <a:ext cx="268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88" name="Text Box 116">
            <a:extLst>
              <a:ext uri="{FF2B5EF4-FFF2-40B4-BE49-F238E27FC236}">
                <a16:creationId xmlns:a16="http://schemas.microsoft.com/office/drawing/2014/main" id="{211D003B-1274-4315-8BE2-2CC424707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" y="4885877"/>
            <a:ext cx="375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8789" name="Text Box 117">
            <a:extLst>
              <a:ext uri="{FF2B5EF4-FFF2-40B4-BE49-F238E27FC236}">
                <a16:creationId xmlns:a16="http://schemas.microsoft.com/office/drawing/2014/main" id="{1EEE3F42-9A7A-4932-B14B-1A69406F5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49" y="5493301"/>
            <a:ext cx="2686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</p:txBody>
      </p:sp>
      <p:sp>
        <p:nvSpPr>
          <p:cNvPr id="28790" name="Text Box 118">
            <a:extLst>
              <a:ext uri="{FF2B5EF4-FFF2-40B4-BE49-F238E27FC236}">
                <a16:creationId xmlns:a16="http://schemas.microsoft.com/office/drawing/2014/main" id="{1484100C-66CC-4BAF-B887-630660B5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4" y="2000050"/>
            <a:ext cx="314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648 100</a:t>
            </a:r>
          </a:p>
        </p:txBody>
      </p:sp>
      <p:sp>
        <p:nvSpPr>
          <p:cNvPr id="28791" name="Text Box 119">
            <a:extLst>
              <a:ext uri="{FF2B5EF4-FFF2-40B4-BE49-F238E27FC236}">
                <a16:creationId xmlns:a16="http://schemas.microsoft.com/office/drawing/2014/main" id="{06389ADD-CFB3-4891-A0FD-F0C5991C0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2596681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 smtClean="0">
                <a:solidFill>
                  <a:srgbClr val="800000"/>
                </a:solidFill>
              </a:rPr>
              <a:t>3 007 000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28792" name="Text Box 120">
            <a:extLst>
              <a:ext uri="{FF2B5EF4-FFF2-40B4-BE49-F238E27FC236}">
                <a16:creationId xmlns:a16="http://schemas.microsoft.com/office/drawing/2014/main" id="{F3DD9062-39A3-4A99-A0DD-B89E94F2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56" y="3155672"/>
            <a:ext cx="331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818 300</a:t>
            </a:r>
          </a:p>
        </p:txBody>
      </p:sp>
      <p:sp>
        <p:nvSpPr>
          <p:cNvPr id="28793" name="Text Box 121">
            <a:extLst>
              <a:ext uri="{FF2B5EF4-FFF2-40B4-BE49-F238E27FC236}">
                <a16:creationId xmlns:a16="http://schemas.microsoft.com/office/drawing/2014/main" id="{6838F7F4-ECB7-4BEA-A31C-E02E2B32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3696966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1 075 200</a:t>
            </a:r>
          </a:p>
        </p:txBody>
      </p:sp>
      <p:sp>
        <p:nvSpPr>
          <p:cNvPr id="28794" name="Text Box 122">
            <a:extLst>
              <a:ext uri="{FF2B5EF4-FFF2-40B4-BE49-F238E27FC236}">
                <a16:creationId xmlns:a16="http://schemas.microsoft.com/office/drawing/2014/main" id="{2AF03304-ECDB-42D0-B4BD-8DF18174E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4" y="4269643"/>
            <a:ext cx="331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546 100</a:t>
            </a:r>
          </a:p>
        </p:txBody>
      </p:sp>
      <p:sp>
        <p:nvSpPr>
          <p:cNvPr id="28795" name="Text Box 123">
            <a:extLst>
              <a:ext uri="{FF2B5EF4-FFF2-40B4-BE49-F238E27FC236}">
                <a16:creationId xmlns:a16="http://schemas.microsoft.com/office/drawing/2014/main" id="{FCE3D53D-F2AC-4A31-883A-4AD0B50D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936" y="4924345"/>
            <a:ext cx="348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5 554 800</a:t>
            </a:r>
          </a:p>
        </p:txBody>
      </p:sp>
      <p:sp>
        <p:nvSpPr>
          <p:cNvPr id="28796" name="Text Box 124">
            <a:extLst>
              <a:ext uri="{FF2B5EF4-FFF2-40B4-BE49-F238E27FC236}">
                <a16:creationId xmlns:a16="http://schemas.microsoft.com/office/drawing/2014/main" id="{21C3B622-C3D9-4307-9D33-4796A35C5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231" y="5475628"/>
            <a:ext cx="348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892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1 181 200</a:t>
            </a:r>
          </a:p>
        </p:txBody>
      </p:sp>
    </p:spTree>
    <p:extLst>
      <p:ext uri="{BB962C8B-B14F-4D97-AF65-F5344CB8AC3E}">
        <p14:creationId xmlns:p14="http://schemas.microsoft.com/office/powerpoint/2010/main" val="13633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783" grpId="0"/>
      <p:bldP spid="28784" grpId="0"/>
      <p:bldP spid="28785" grpId="0"/>
      <p:bldP spid="28786" grpId="0"/>
      <p:bldP spid="28787" grpId="0"/>
      <p:bldP spid="28788" grpId="0"/>
      <p:bldP spid="28789" grpId="0"/>
      <p:bldP spid="28790" grpId="0"/>
      <p:bldP spid="28791" grpId="0"/>
      <p:bldP spid="28792" grpId="0"/>
      <p:bldP spid="28793" grpId="0"/>
      <p:bldP spid="28794" grpId="0"/>
      <p:bldP spid="28795" grpId="0"/>
      <p:bldP spid="287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3747053" y="1960494"/>
            <a:ext cx="139147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2700" kern="0">
                <a:solidFill>
                  <a:srgbClr val="000000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1510748" y="2616477"/>
            <a:ext cx="57944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 defTabSz="685800">
              <a:buClr>
                <a:srgbClr val="000000"/>
              </a:buClr>
              <a:defRPr/>
            </a:pP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Hoàn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thành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vở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Toán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trang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15.</a:t>
            </a:r>
            <a:endParaRPr sz="300" kern="0" dirty="0">
              <a:solidFill>
                <a:srgbClr val="00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1510748" y="3235155"/>
            <a:ext cx="5794425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 defTabSz="685800">
              <a:buClr>
                <a:srgbClr val="000000"/>
              </a:buClr>
              <a:defRPr/>
            </a:pP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Chuẩn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bị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“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Dãy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nhiên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”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tự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nhiên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trong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hệ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thập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550" kern="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phân</a:t>
            </a:r>
            <a:r>
              <a:rPr lang="en-US" sz="2550" kern="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sz="300" kern="0" dirty="0">
              <a:solidFill>
                <a:srgbClr val="00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1674531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39" y="5473195"/>
            <a:ext cx="1210987" cy="12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06" y="233865"/>
            <a:ext cx="4499171" cy="21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8594"/>
            <a:ext cx="1828800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732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6" y="3961027"/>
            <a:ext cx="1558393" cy="16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1653834"/>
            <a:ext cx="1825775" cy="1615667"/>
          </a:xfrm>
          <a:prstGeom prst="rect">
            <a:avLst/>
          </a:prstGeom>
          <a:noFill/>
        </p:spPr>
      </p:pic>
      <p:pic>
        <p:nvPicPr>
          <p:cNvPr id="20" name="Picture 19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20" y="0"/>
            <a:ext cx="2137569" cy="880116"/>
          </a:xfrm>
          <a:prstGeom prst="rect">
            <a:avLst/>
          </a:prstGeom>
          <a:noFill/>
        </p:spPr>
      </p:pic>
      <p:pic>
        <p:nvPicPr>
          <p:cNvPr id="23" name="Picture 22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296191"/>
            <a:ext cx="799019" cy="707069"/>
          </a:xfrm>
          <a:prstGeom prst="rect">
            <a:avLst/>
          </a:prstGeom>
          <a:noFill/>
        </p:spPr>
      </p:pic>
      <p:pic>
        <p:nvPicPr>
          <p:cNvPr id="24" name="Picture 23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26526" y="115471"/>
            <a:ext cx="1234947" cy="1092831"/>
          </a:xfrm>
          <a:prstGeom prst="rect">
            <a:avLst/>
          </a:prstGeom>
          <a:noFill/>
        </p:spPr>
      </p:pic>
      <p:pic>
        <p:nvPicPr>
          <p:cNvPr id="26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89" y="5221282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1667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54" y="5251667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 descr="539516596_1e032ea4ab_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8594"/>
            <a:ext cx="1313457" cy="17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7524" y="2658993"/>
            <a:ext cx="8309002" cy="1850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pc="-30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Nghỉ</a:t>
            </a:r>
            <a:r>
              <a:rPr lang="en-US" sz="3200" b="1" kern="10" spc="-3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 2</a:t>
            </a:r>
            <a:r>
              <a:rPr lang="en-US" sz="3200" b="1" kern="10" spc="-30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phút</a:t>
            </a:r>
            <a:endParaRPr lang="en-US" sz="3200" b="1" kern="10" spc="-30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09243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3ACF4-9996-4C02-8737-929165AC2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391135" cy="6953250"/>
          </a:xfrm>
          <a:prstGeom prst="rect">
            <a:avLst/>
          </a:prstGeom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685800" y="76200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câu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phức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92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544" y="2146891"/>
            <a:ext cx="5404181" cy="120767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</a:t>
            </a:r>
            <a:b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altLang="en-US" sz="27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87">
            <a:off x="1505037" y="2880836"/>
            <a:ext cx="574377" cy="8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8520" y="1367930"/>
            <a:ext cx="38382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KIỂM TRA BÀI CŨ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06722" y="3951067"/>
            <a:ext cx="5404181" cy="12076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 : gồm 1 tiếng tạo thành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 hành: gồm 2 tiếng tạo thành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 tác xã: gồm 3 tiếng tạo thành</a:t>
            </a: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7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kumimoji="0" lang="en-US" altLang="en-US" sz="2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0725" y="2837190"/>
            <a:ext cx="5336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có nhận xét gì về số lượng tiếng của ba từ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học, học hành, hợp tác xã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  <p:bldP spid="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1543050"/>
            <a:ext cx="6286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 ĐƠN VÀ TỪ PHỨC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27, 28)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314450"/>
            <a:ext cx="8058150" cy="22288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đây có 14 từ,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/ bạn /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/, lại / có / chí / </a:t>
            </a:r>
            <a:r>
              <a:rPr lang="en-US" alt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 /, nhiều /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liền / , Hanh / là / </a:t>
            </a:r>
            <a:r>
              <a:rPr lang="en-US" alt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/ </a:t>
            </a:r>
            <a:r>
              <a:rPr lang="en-US" alt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 / .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76400" y="2931683"/>
            <a:ext cx="7816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phức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1" y="1315856"/>
            <a:ext cx="855171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Nhờ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liền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Hanh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7445" y="3868891"/>
            <a:ext cx="17107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923781"/>
            <a:ext cx="33147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8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81078"/>
              </p:ext>
            </p:extLst>
          </p:nvPr>
        </p:nvGraphicFramePr>
        <p:xfrm>
          <a:off x="533400" y="1284824"/>
          <a:ext cx="8305800" cy="321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523450718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3642223668"/>
                    </a:ext>
                  </a:extLst>
                </a:gridCol>
              </a:tblGrid>
              <a:tr h="1412346">
                <a:tc>
                  <a:txBody>
                    <a:bodyPr/>
                    <a:lstStyle/>
                    <a:p>
                      <a:pPr algn="ctr"/>
                      <a:r>
                        <a:rPr lang="vi-VN" sz="2700" b="1" i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 chỉ gồm một tiếng</a:t>
                      </a:r>
                      <a:endParaRPr lang="en-US" sz="2700" b="1" i="0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vi-VN" sz="2700" b="1" i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(từ đơn)</a:t>
                      </a:r>
                      <a:endParaRPr lang="en-US" sz="27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kern="120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 gồm nhiều tiếng </a:t>
                      </a:r>
                    </a:p>
                    <a:p>
                      <a:pPr algn="ctr"/>
                      <a:r>
                        <a:rPr lang="en-US" sz="2700" b="1" i="0" kern="120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(từ phức)</a:t>
                      </a:r>
                      <a:endParaRPr lang="en-US" sz="27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423098"/>
                  </a:ext>
                </a:extLst>
              </a:tr>
              <a:tr h="179862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860983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003" y="2777628"/>
            <a:ext cx="135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7433" y="2798980"/>
            <a:ext cx="153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9380" y="2820332"/>
            <a:ext cx="88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5300" y="2795070"/>
            <a:ext cx="68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1346" y="2820332"/>
            <a:ext cx="81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04" y="3413044"/>
            <a:ext cx="159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3314" y="3343552"/>
            <a:ext cx="177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1476" y="3351933"/>
            <a:ext cx="176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638" y="3954421"/>
            <a:ext cx="157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Hanh,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3248" y="3972578"/>
            <a:ext cx="783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2098" y="2842386"/>
            <a:ext cx="202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1076" y="2842386"/>
            <a:ext cx="223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4687" y="3808185"/>
            <a:ext cx="23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7114" y="3847420"/>
            <a:ext cx="241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3ACF4-9996-4C02-8737-929165AC2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" y="-95250"/>
            <a:ext cx="9391135" cy="695325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2362200" y="457201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21- 9 - 2021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469220" y="1132762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tả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  <a:cs typeface="Arial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Cháu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nghe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charset="0"/>
              </a:rPr>
              <a:t>bà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99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022" y="457200"/>
            <a:ext cx="781610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33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222" y="2743200"/>
            <a:ext cx="8781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Tiếng dùng (để cấu tạo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thể dùng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tiếng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 tạo nên một từ. Đó 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đơn.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 có thể phải dùng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2 tiếng trở lên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 tạo nên một từ. Đó 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phức.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Từ được dùng để cấu tạo câu. Từ nào cũng có nghĩa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96" y="1657350"/>
            <a:ext cx="6806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657350"/>
            <a:ext cx="19431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71551"/>
            <a:ext cx="1394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2669" y="1657350"/>
            <a:ext cx="13664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0118" y="1657350"/>
            <a:ext cx="19431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96" y="2743201"/>
            <a:ext cx="1394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104" y="333090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013" y="3279659"/>
            <a:ext cx="345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Huỳnh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0226" y="4246763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3726" y="3230702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01" y="4045871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6097" y="336124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6013" y="4165509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3390" y="5112008"/>
            <a:ext cx="702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Huỳnh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944" y="5935184"/>
            <a:ext cx="702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Huỳnh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5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0.00023 L 0.08412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625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0023 L 0.08411 -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0625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10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212" y="2664963"/>
            <a:ext cx="19431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4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7262" y="3122163"/>
            <a:ext cx="2400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58762" y="2683582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162" y="2683581"/>
            <a:ext cx="19431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kumimoji="0" lang="en-US" sz="4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150" y="3728756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4662" y="4474483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398" y="3753846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85088" y="3357396"/>
            <a:ext cx="503960" cy="487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08406" y="3428385"/>
            <a:ext cx="50656" cy="10460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44662" y="3376079"/>
            <a:ext cx="571500" cy="380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57550" y="165735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8812" y="1554675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59137" y="3143300"/>
            <a:ext cx="16237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16312" y="2717273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7937" y="2702555"/>
            <a:ext cx="1143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4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14" grpId="0"/>
      <p:bldP spid="15" grpId="0"/>
      <p:bldP spid="25" grpId="0"/>
      <p:bldP spid="25" grpId="1"/>
      <p:bldP spid="26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42900" y="1085850"/>
            <a:ext cx="22288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croll: Horizontal 2">
            <a:extLst>
              <a:ext uri="{FF2B5EF4-FFF2-40B4-BE49-F238E27FC236}">
                <a16:creationId xmlns:a16="http://schemas.microsoft.com/office/drawing/2014/main" id="{0D9780ED-D8BD-404F-9FAA-B5A9143E03BC}"/>
              </a:ext>
            </a:extLst>
          </p:cNvPr>
          <p:cNvSpPr/>
          <p:nvPr/>
        </p:nvSpPr>
        <p:spPr>
          <a:xfrm>
            <a:off x="514350" y="1600200"/>
            <a:ext cx="8172450" cy="36576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</a:t>
            </a: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 tạo nên từ. Từ chỉ gồm một tiếng gọi là từ đơn. Từ gồm hai hay nhiều tiếng gọi là từ phức.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nào cũng có nghĩa và dùng để tạo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7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 câu.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1450" y="873222"/>
            <a:ext cx="42291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801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Chép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gạch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phức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50" y="2940035"/>
            <a:ext cx="8343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Cho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en-US" sz="1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Lâm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Mỹ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</a:t>
            </a: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00350" y="371332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9100" y="371332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3450" y="371332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73512" y="3702931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28850" y="408596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43350" y="408596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86150" y="408596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29200" y="4085968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65718" y="4065185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8788" y="2000250"/>
            <a:ext cx="2615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84890" y="2000250"/>
            <a:ext cx="495906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41738" y="2400300"/>
            <a:ext cx="2615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43400" y="2400300"/>
            <a:ext cx="3486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7200900" y="4686300"/>
            <a:ext cx="1371600" cy="10858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1" y="2673157"/>
          <a:ext cx="8686799" cy="33275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0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 algn="ctr"/>
                      <a:r>
                        <a:rPr lang="en-US" sz="4100" dirty="0" err="1"/>
                        <a:t>Từ</a:t>
                      </a:r>
                      <a:r>
                        <a:rPr lang="en-US" sz="4100" baseline="0" dirty="0"/>
                        <a:t> </a:t>
                      </a:r>
                      <a:r>
                        <a:rPr lang="en-US" sz="4100" baseline="0" dirty="0" err="1"/>
                        <a:t>đơn</a:t>
                      </a:r>
                      <a:endParaRPr lang="en-US" sz="41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Từ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phức</a:t>
                      </a:r>
                      <a:endParaRPr lang="en-US" sz="3600" dirty="0"/>
                    </a:p>
                    <a:p>
                      <a:pPr algn="ctr"/>
                      <a:endParaRPr lang="en-US" sz="3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173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  <a:p>
                      <a:pPr algn="ctr"/>
                      <a:endParaRPr lang="en-US" sz="3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3732" y="4028771"/>
            <a:ext cx="2893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818" y="3815353"/>
            <a:ext cx="37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cha,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,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63998"/>
            <a:ext cx="834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Cho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57500" y="1743530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86250" y="1743530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00600" y="1743530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30662" y="1733139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86000" y="2116174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00500" y="2116174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43300" y="2116174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86350" y="2116175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22868" y="209539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50" y="1085850"/>
            <a:ext cx="82296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điển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0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3 </a:t>
            </a:r>
            <a:r>
              <a:rPr kumimoji="0" lang="en-US" sz="3000" b="0" i="0" u="none" strike="noStrike" kern="1200" cap="none" spc="0" normalizeH="0" baseline="0" noProof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đơn  </a:t>
            </a:r>
            <a:endParaRPr kumimoji="0" lang="en-US" sz="3000" b="0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3 </a:t>
            </a:r>
            <a:r>
              <a:rPr kumimoji="0" lang="en-US" sz="30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phức</a:t>
            </a:r>
            <a:endParaRPr kumimoji="0" lang="en-US" sz="3000" b="0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2965103"/>
            <a:ext cx="58225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 từ đơn : ăn, học, ngủ</a:t>
            </a:r>
            <a:br>
              <a:rPr kumimoji="0" lang="vi-VN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3690193"/>
            <a:ext cx="68210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 từ phức : kinh nghiệm, sạch sẽ, nhà cửa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50" y="1785097"/>
            <a:ext cx="874395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phức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0" i="1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300" b="0" i="1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kumimoji="0" lang="en-US" sz="27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700" b="0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5" y="1943101"/>
            <a:ext cx="7014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 DÒ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2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3ACF4-9996-4C02-8737-929165AC2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" y="-95250"/>
            <a:ext cx="9391135" cy="6953250"/>
          </a:xfrm>
          <a:prstGeom prst="rect">
            <a:avLst/>
          </a:prstGeom>
        </p:spPr>
      </p:pic>
      <p:sp>
        <p:nvSpPr>
          <p:cNvPr id="11" name="Text Box 58">
            <a:extLst>
              <a:ext uri="{FF2B5EF4-FFF2-40B4-BE49-F238E27FC236}">
                <a16:creationId xmlns:a16="http://schemas.microsoft.com/office/drawing/2014/main" id="{EE041768-F2CF-4151-8452-21F75FA3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64475"/>
            <a:ext cx="58124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Lịch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sử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</a:rPr>
              <a:t> Lang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                                  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81000" y="60960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câu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charset="0"/>
              </a:rPr>
              <a:t>phức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09900" y="2133600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4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6971-F741-48C6-9C2D-70CF2445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714500"/>
            <a:ext cx="7620000" cy="857250"/>
          </a:xfrm>
        </p:spPr>
        <p:txBody>
          <a:bodyPr/>
          <a:lstStyle/>
          <a:p>
            <a:pPr>
              <a:defRPr/>
            </a:pPr>
            <a:r>
              <a:rPr lang="en-US" sz="4050" b="1" dirty="0" err="1">
                <a:solidFill>
                  <a:srgbClr val="FF0000"/>
                </a:solidFill>
              </a:rPr>
              <a:t>Cháu</a:t>
            </a:r>
            <a:r>
              <a:rPr lang="en-US" sz="4050" b="1" dirty="0"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solidFill>
                  <a:srgbClr val="FF0000"/>
                </a:solidFill>
              </a:rPr>
              <a:t>nghe</a:t>
            </a:r>
            <a:r>
              <a:rPr lang="en-US" sz="4050" b="1" dirty="0"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solidFill>
                  <a:srgbClr val="FF0000"/>
                </a:solidFill>
              </a:rPr>
              <a:t>câu</a:t>
            </a:r>
            <a:r>
              <a:rPr lang="en-US" sz="4050" b="1" dirty="0"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solidFill>
                  <a:srgbClr val="FF0000"/>
                </a:solidFill>
              </a:rPr>
              <a:t>chuyện</a:t>
            </a:r>
            <a:r>
              <a:rPr lang="en-US" sz="4050" b="1" dirty="0"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solidFill>
                  <a:srgbClr val="FF0000"/>
                </a:solidFill>
              </a:rPr>
              <a:t>của</a:t>
            </a:r>
            <a:r>
              <a:rPr lang="en-US" sz="4050" b="1" dirty="0"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solidFill>
                  <a:srgbClr val="FF0000"/>
                </a:solidFill>
              </a:rPr>
              <a:t>bà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9940FD8F-425A-4EED-B74E-1A44907F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704"/>
            <a:ext cx="7620000" cy="3600450"/>
          </a:xfrm>
        </p:spPr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E0F7A-D998-4D38-9D1C-A8706F6FB48A}"/>
              </a:ext>
            </a:extLst>
          </p:cNvPr>
          <p:cNvSpPr/>
          <p:nvPr/>
        </p:nvSpPr>
        <p:spPr>
          <a:xfrm>
            <a:off x="800100" y="2377679"/>
            <a:ext cx="634365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  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Phân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biệt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tr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/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ch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,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dấu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hỏi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/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dấu</a:t>
            </a:r>
            <a:r>
              <a:rPr lang="en-US" sz="3300" b="1" kern="0" dirty="0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3300" b="1" kern="0" dirty="0" err="1">
                <a:solidFill>
                  <a:srgbClr val="0000CC"/>
                </a:solidFill>
                <a:latin typeface="Calibri"/>
                <a:ea typeface="+mj-ea"/>
                <a:cs typeface="+mj-cs"/>
              </a:rPr>
              <a:t>ngã</a:t>
            </a:r>
            <a:endParaRPr lang="en-US" sz="1350" b="1" kern="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6DB58-653F-401E-A0A5-7F2FD28731C2}"/>
              </a:ext>
            </a:extLst>
          </p:cNvPr>
          <p:cNvSpPr/>
          <p:nvPr/>
        </p:nvSpPr>
        <p:spPr>
          <a:xfrm>
            <a:off x="1857375" y="9715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450" b="1" u="sng" spc="-75" dirty="0" err="1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Chính</a:t>
            </a:r>
            <a:r>
              <a:rPr lang="en-US" sz="3450" b="1" u="sng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3450" b="1" u="sng" spc="-75" dirty="0" err="1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tả</a:t>
            </a:r>
            <a:r>
              <a:rPr lang="en-US" sz="3450" b="1" u="sng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3450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(</a:t>
            </a:r>
            <a:r>
              <a:rPr lang="en-US" sz="3450" spc="-75" dirty="0" err="1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Nghe</a:t>
            </a:r>
            <a:r>
              <a:rPr lang="en-US" sz="3450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- </a:t>
            </a:r>
            <a:r>
              <a:rPr lang="en-US" sz="3450" spc="-75" dirty="0" err="1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viết</a:t>
            </a:r>
            <a:r>
              <a:rPr lang="en-US" sz="3450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)</a:t>
            </a:r>
            <a:r>
              <a:rPr lang="en-US" sz="3450" u="sng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/>
            </a:r>
            <a:br>
              <a:rPr lang="en-US" sz="3450" u="sng" spc="-75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</a:br>
            <a:endParaRPr lang="en-US" sz="135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teddy_bear_reading_st_a_hc">
            <a:extLst>
              <a:ext uri="{FF2B5EF4-FFF2-40B4-BE49-F238E27FC236}">
                <a16:creationId xmlns:a16="http://schemas.microsoft.com/office/drawing/2014/main" id="{62C23630-5041-4CBA-9CE8-98F8F51DF2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3733800"/>
            <a:ext cx="15065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cooltext416700129">
            <a:extLst>
              <a:ext uri="{FF2B5EF4-FFF2-40B4-BE49-F238E27FC236}">
                <a16:creationId xmlns:a16="http://schemas.microsoft.com/office/drawing/2014/main" id="{09B81BB6-A1DC-4949-94D1-534534AEC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4321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1 (1541)">
            <a:extLst>
              <a:ext uri="{FF2B5EF4-FFF2-40B4-BE49-F238E27FC236}">
                <a16:creationId xmlns:a16="http://schemas.microsoft.com/office/drawing/2014/main" id="{CFC0F01B-F4F8-4A2D-B455-57F025614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200400"/>
            <a:ext cx="4419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306" name="WordArt 10" descr="3900c34f3c7bfe9f57b3dd0344203623-10053">
            <a:extLst>
              <a:ext uri="{FF2B5EF4-FFF2-40B4-BE49-F238E27FC236}">
                <a16:creationId xmlns:a16="http://schemas.microsoft.com/office/drawing/2014/main" id="{B413192A-790C-445B-91FF-738D5E3EF8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895600"/>
            <a:ext cx="48768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0" cap="none" spc="0" normalizeH="0" baseline="0" noProof="0">
                <a:ln w="9525">
                  <a:solidFill>
                    <a:srgbClr val="4203F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VĂN LANG</a:t>
            </a:r>
            <a:endParaRPr kumimoji="0" lang="en-US" sz="2000" b="1" i="0" u="none" strike="noStrike" kern="10" cap="none" spc="0" normalizeH="0" baseline="0" noProof="0">
              <a:ln w="9525">
                <a:solidFill>
                  <a:srgbClr val="4203F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97234"/>
      </p:ext>
    </p:extLst>
  </p:cSld>
  <p:clrMapOvr>
    <a:masterClrMapping/>
  </p:clrMapOvr>
  <p:transition>
    <p:fade/>
    <p:sndAc>
      <p:stSnd>
        <p:snd r:embed="rId2" name="Tieng chi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5E36FA-5565-49A1-9E27-B81D2AFD6117}"/>
              </a:ext>
            </a:extLst>
          </p:cNvPr>
          <p:cNvSpPr/>
          <p:nvPr/>
        </p:nvSpPr>
        <p:spPr>
          <a:xfrm>
            <a:off x="228600" y="228600"/>
            <a:ext cx="87630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 ĐẦU DỰNG NƯỚC VÀ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NƯỚC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700 TCN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179 TCN)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F314C-3EBF-481A-B233-A73A7855E562}"/>
              </a:ext>
            </a:extLst>
          </p:cNvPr>
          <p:cNvSpPr/>
          <p:nvPr/>
        </p:nvSpPr>
        <p:spPr>
          <a:xfrm>
            <a:off x="152400" y="2362200"/>
            <a:ext cx="8763000" cy="381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(TCN),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nay,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7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5F170-C87D-4494-964C-7E5FD06EA5EA}"/>
              </a:ext>
            </a:extLst>
          </p:cNvPr>
          <p:cNvSpPr/>
          <p:nvPr/>
        </p:nvSpPr>
        <p:spPr>
          <a:xfrm>
            <a:off x="368300" y="323850"/>
            <a:ext cx="8763000" cy="12954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0050" marR="0" lvl="0" indent="-400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1.Thời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</a:t>
            </a:r>
          </a:p>
        </p:txBody>
      </p:sp>
      <p:graphicFrame>
        <p:nvGraphicFramePr>
          <p:cNvPr id="7187" name="Group 19">
            <a:extLst>
              <a:ext uri="{FF2B5EF4-FFF2-40B4-BE49-F238E27FC236}">
                <a16:creationId xmlns:a16="http://schemas.microsoft.com/office/drawing/2014/main" id="{43E76B78-6061-4879-B57E-39984E70040F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057400"/>
          <a:ext cx="8229600" cy="4098926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Nhà nước đầu tiên của người Lạc Việt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Tên nước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Thời điểm ra đời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Khu vực hình thành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09" name="Line 21">
            <a:extLst>
              <a:ext uri="{FF2B5EF4-FFF2-40B4-BE49-F238E27FC236}">
                <a16:creationId xmlns:a16="http://schemas.microsoft.com/office/drawing/2014/main" id="{569A4EB7-FA27-4E7B-B6FB-639F5FA6A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166C74F-0615-4478-B0D9-630BB31AE40A}"/>
              </a:ext>
            </a:extLst>
          </p:cNvPr>
          <p:cNvSpPr/>
          <p:nvPr/>
        </p:nvSpPr>
        <p:spPr>
          <a:xfrm>
            <a:off x="6477000" y="57912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8B4F6-A2CC-4DFF-BFDC-2629A7480F37}"/>
              </a:ext>
            </a:extLst>
          </p:cNvPr>
          <p:cNvSpPr/>
          <p:nvPr/>
        </p:nvSpPr>
        <p:spPr>
          <a:xfrm>
            <a:off x="368300" y="19050"/>
            <a:ext cx="8763000" cy="1295400"/>
          </a:xfrm>
          <a:prstGeom prst="rect">
            <a:avLst/>
          </a:prstGeom>
          <a:solidFill>
            <a:srgbClr val="66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1.Thời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</a:t>
            </a:r>
          </a:p>
        </p:txBody>
      </p:sp>
      <p:grpSp>
        <p:nvGrpSpPr>
          <p:cNvPr id="9222" name="Group 10">
            <a:extLst>
              <a:ext uri="{FF2B5EF4-FFF2-40B4-BE49-F238E27FC236}">
                <a16:creationId xmlns:a16="http://schemas.microsoft.com/office/drawing/2014/main" id="{94C3B875-BCE6-4723-A944-6691D2B1357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763000" cy="2228850"/>
            <a:chOff x="152400" y="1600200"/>
            <a:chExt cx="8763000" cy="2228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D9FD4F-0FC2-49CC-8C85-2D01E29D49C1}"/>
                </a:ext>
              </a:extLst>
            </p:cNvPr>
            <p:cNvSpPr/>
            <p:nvPr/>
          </p:nvSpPr>
          <p:spPr>
            <a:xfrm>
              <a:off x="152400" y="1600200"/>
              <a:ext cx="8763000" cy="609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nước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E5AA3A-1E9D-4FF7-B993-D652967DF9B4}"/>
                </a:ext>
              </a:extLst>
            </p:cNvPr>
            <p:cNvSpPr/>
            <p:nvPr/>
          </p:nvSpPr>
          <p:spPr>
            <a:xfrm>
              <a:off x="152400" y="2209800"/>
              <a:ext cx="3581400" cy="5238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8CFBBE-FD0E-4D03-A55C-DA8EF9331437}"/>
                </a:ext>
              </a:extLst>
            </p:cNvPr>
            <p:cNvSpPr/>
            <p:nvPr/>
          </p:nvSpPr>
          <p:spPr>
            <a:xfrm>
              <a:off x="152400" y="2733675"/>
              <a:ext cx="3581400" cy="5619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đời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EF1CC7-D688-4004-A217-A5CDB8A29EE0}"/>
                </a:ext>
              </a:extLst>
            </p:cNvPr>
            <p:cNvSpPr/>
            <p:nvPr/>
          </p:nvSpPr>
          <p:spPr>
            <a:xfrm>
              <a:off x="152400" y="3295650"/>
              <a:ext cx="35814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15BD7-D068-4080-AF45-8E515EAE97F6}"/>
              </a:ext>
            </a:extLst>
          </p:cNvPr>
          <p:cNvSpPr/>
          <p:nvPr/>
        </p:nvSpPr>
        <p:spPr>
          <a:xfrm>
            <a:off x="3733800" y="2209800"/>
            <a:ext cx="51816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D2DB1-6FC9-4F03-851E-A1F817E7CFA4}"/>
              </a:ext>
            </a:extLst>
          </p:cNvPr>
          <p:cNvSpPr/>
          <p:nvPr/>
        </p:nvSpPr>
        <p:spPr>
          <a:xfrm>
            <a:off x="3733800" y="2743200"/>
            <a:ext cx="5181600" cy="5524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Khoảng năm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 TCN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EC2AD-F754-4949-9C52-DB236FFB6E9F}"/>
              </a:ext>
            </a:extLst>
          </p:cNvPr>
          <p:cNvSpPr/>
          <p:nvPr/>
        </p:nvSpPr>
        <p:spPr>
          <a:xfrm>
            <a:off x="3733800" y="3286125"/>
            <a:ext cx="5181600" cy="5524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vực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sông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Hồng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sông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sông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Mã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D42BC1-EF59-4D85-A57D-2BFB4405976E}"/>
              </a:ext>
            </a:extLst>
          </p:cNvPr>
          <p:cNvSpPr/>
          <p:nvPr/>
        </p:nvSpPr>
        <p:spPr>
          <a:xfrm>
            <a:off x="2752725" y="5038725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CN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7D2A7FCE-3F20-46E2-9625-A69A846BFC9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486400"/>
            <a:ext cx="7010400" cy="249238"/>
            <a:chOff x="771525" y="5362575"/>
            <a:chExt cx="7010400" cy="24844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32AA90-B076-4F09-A4F0-F3843C35D38D}"/>
                </a:ext>
              </a:extLst>
            </p:cNvPr>
            <p:cNvCxnSpPr/>
            <p:nvPr/>
          </p:nvCxnSpPr>
          <p:spPr>
            <a:xfrm>
              <a:off x="771525" y="5486006"/>
              <a:ext cx="7010400" cy="158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765236-F2D0-4BDA-9015-A99485AB968A}"/>
                </a:ext>
              </a:extLst>
            </p:cNvPr>
            <p:cNvCxnSpPr/>
            <p:nvPr/>
          </p:nvCxnSpPr>
          <p:spPr>
            <a:xfrm rot="5400000">
              <a:off x="6896465" y="5495495"/>
              <a:ext cx="227872" cy="31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69A2EC-67B6-427C-BDBA-391A45EB1549}"/>
                </a:ext>
              </a:extLst>
            </p:cNvPr>
            <p:cNvCxnSpPr/>
            <p:nvPr/>
          </p:nvCxnSpPr>
          <p:spPr>
            <a:xfrm rot="5400000">
              <a:off x="3190446" y="5475717"/>
              <a:ext cx="227872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AD5FC9-93A6-47A8-93F3-02FB7675B916}"/>
                </a:ext>
              </a:extLst>
            </p:cNvPr>
            <p:cNvCxnSpPr/>
            <p:nvPr/>
          </p:nvCxnSpPr>
          <p:spPr>
            <a:xfrm rot="5400000">
              <a:off x="2020458" y="5485212"/>
              <a:ext cx="22787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DC9E072-337C-41B6-B4FE-487787CEFE1C}"/>
              </a:ext>
            </a:extLst>
          </p:cNvPr>
          <p:cNvSpPr/>
          <p:nvPr/>
        </p:nvSpPr>
        <p:spPr>
          <a:xfrm>
            <a:off x="2819400" y="57912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53F52-E159-4946-BA1B-235848A83130}"/>
              </a:ext>
            </a:extLst>
          </p:cNvPr>
          <p:cNvSpPr/>
          <p:nvPr/>
        </p:nvSpPr>
        <p:spPr>
          <a:xfrm>
            <a:off x="1524000" y="57912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CBE9E1-B34C-4B59-87F6-9736BEF311BC}"/>
              </a:ext>
            </a:extLst>
          </p:cNvPr>
          <p:cNvSpPr/>
          <p:nvPr/>
        </p:nvSpPr>
        <p:spPr>
          <a:xfrm>
            <a:off x="1295400" y="51816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D5CA82-391E-4780-BB24-8937EF5DE0EC}"/>
              </a:ext>
            </a:extLst>
          </p:cNvPr>
          <p:cNvSpPr/>
          <p:nvPr/>
        </p:nvSpPr>
        <p:spPr>
          <a:xfrm>
            <a:off x="228600" y="4191000"/>
            <a:ext cx="853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Xác định thời gian ra đời của nước Văn Lang trên trục thời gian</a:t>
            </a:r>
          </a:p>
        </p:txBody>
      </p:sp>
    </p:spTree>
    <p:extLst>
      <p:ext uri="{BB962C8B-B14F-4D97-AF65-F5344CB8AC3E}">
        <p14:creationId xmlns:p14="http://schemas.microsoft.com/office/powerpoint/2010/main" val="22412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3" grpId="0" animBg="1"/>
      <p:bldP spid="14" grpId="0" animBg="1"/>
      <p:bldP spid="21" grpId="0"/>
      <p:bldP spid="23" grpId="0"/>
      <p:bldP spid="24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F0B5E5EC-1862-4ABA-8ABD-C5908FF9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19800"/>
            <a:ext cx="335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Lược đồ Bắc Bộ và Bắc Trung Bộ Việt Nam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D6E4CCD8-1A0A-44D8-BBF2-161C861D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76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 Lang</a:t>
            </a:r>
          </a:p>
        </p:txBody>
      </p:sp>
      <p:sp>
        <p:nvSpPr>
          <p:cNvPr id="10244" name="Rectangle 8">
            <a:extLst>
              <a:ext uri="{FF2B5EF4-FFF2-40B4-BE49-F238E27FC236}">
                <a16:creationId xmlns:a16="http://schemas.microsoft.com/office/drawing/2014/main" id="{CCA2C0DB-FBF1-404E-9A90-713A54B88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148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 mã</a:t>
            </a:r>
          </a:p>
        </p:txBody>
      </p:sp>
      <p:sp>
        <p:nvSpPr>
          <p:cNvPr id="10245" name="Rectangle 9">
            <a:extLst>
              <a:ext uri="{FF2B5EF4-FFF2-40B4-BE49-F238E27FC236}">
                <a16:creationId xmlns:a16="http://schemas.microsoft.com/office/drawing/2014/main" id="{7559C38D-AA46-42CA-97E0-3EA19413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 cả</a:t>
            </a:r>
          </a:p>
        </p:txBody>
      </p:sp>
      <p:pic>
        <p:nvPicPr>
          <p:cNvPr id="10246" name="Picture 10" descr="11">
            <a:extLst>
              <a:ext uri="{FF2B5EF4-FFF2-40B4-BE49-F238E27FC236}">
                <a16:creationId xmlns:a16="http://schemas.microsoft.com/office/drawing/2014/main" id="{7B3B529A-C6A7-43EB-A334-B49972B0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7338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Freeform 11">
            <a:extLst>
              <a:ext uri="{FF2B5EF4-FFF2-40B4-BE49-F238E27FC236}">
                <a16:creationId xmlns:a16="http://schemas.microsoft.com/office/drawing/2014/main" id="{F46412F2-1F51-4A0E-BA93-9036661A8E89}"/>
              </a:ext>
            </a:extLst>
          </p:cNvPr>
          <p:cNvSpPr>
            <a:spLocks/>
          </p:cNvSpPr>
          <p:nvPr/>
        </p:nvSpPr>
        <p:spPr bwMode="auto">
          <a:xfrm>
            <a:off x="2286000" y="3733800"/>
            <a:ext cx="187325" cy="74613"/>
          </a:xfrm>
          <a:custGeom>
            <a:avLst/>
            <a:gdLst>
              <a:gd name="T0" fmla="*/ 118 w 358"/>
              <a:gd name="T1" fmla="*/ 144 h 366"/>
              <a:gd name="T2" fmla="*/ 40 w 358"/>
              <a:gd name="T3" fmla="*/ 228 h 366"/>
              <a:gd name="T4" fmla="*/ 16 w 358"/>
              <a:gd name="T5" fmla="*/ 234 h 366"/>
              <a:gd name="T6" fmla="*/ 136 w 358"/>
              <a:gd name="T7" fmla="*/ 216 h 366"/>
              <a:gd name="T8" fmla="*/ 148 w 358"/>
              <a:gd name="T9" fmla="*/ 366 h 366"/>
              <a:gd name="T10" fmla="*/ 208 w 358"/>
              <a:gd name="T11" fmla="*/ 216 h 366"/>
              <a:gd name="T12" fmla="*/ 358 w 358"/>
              <a:gd name="T13" fmla="*/ 246 h 366"/>
              <a:gd name="T14" fmla="*/ 232 w 358"/>
              <a:gd name="T15" fmla="*/ 168 h 366"/>
              <a:gd name="T16" fmla="*/ 286 w 358"/>
              <a:gd name="T17" fmla="*/ 12 h 366"/>
              <a:gd name="T18" fmla="*/ 184 w 358"/>
              <a:gd name="T19" fmla="*/ 108 h 366"/>
              <a:gd name="T20" fmla="*/ 64 w 358"/>
              <a:gd name="T21" fmla="*/ 0 h 366"/>
              <a:gd name="T22" fmla="*/ 118 w 358"/>
              <a:gd name="T23" fmla="*/ 144 h 3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8"/>
              <a:gd name="T37" fmla="*/ 0 h 366"/>
              <a:gd name="T38" fmla="*/ 358 w 358"/>
              <a:gd name="T39" fmla="*/ 366 h 3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8" h="366">
                <a:moveTo>
                  <a:pt x="118" y="144"/>
                </a:moveTo>
                <a:cubicBezTo>
                  <a:pt x="89" y="187"/>
                  <a:pt x="69" y="185"/>
                  <a:pt x="40" y="228"/>
                </a:cubicBezTo>
                <a:cubicBezTo>
                  <a:pt x="32" y="240"/>
                  <a:pt x="0" y="236"/>
                  <a:pt x="16" y="234"/>
                </a:cubicBezTo>
                <a:lnTo>
                  <a:pt x="136" y="216"/>
                </a:lnTo>
                <a:lnTo>
                  <a:pt x="148" y="366"/>
                </a:lnTo>
                <a:lnTo>
                  <a:pt x="208" y="216"/>
                </a:lnTo>
                <a:lnTo>
                  <a:pt x="358" y="246"/>
                </a:lnTo>
                <a:lnTo>
                  <a:pt x="232" y="168"/>
                </a:lnTo>
                <a:lnTo>
                  <a:pt x="286" y="12"/>
                </a:lnTo>
                <a:lnTo>
                  <a:pt x="184" y="108"/>
                </a:lnTo>
                <a:lnTo>
                  <a:pt x="64" y="0"/>
                </a:lnTo>
                <a:lnTo>
                  <a:pt x="118" y="14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22E9A7E1-DC58-40B6-B118-050FCF2C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Văn Lang</a:t>
            </a:r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DA1D44B1-2911-49B6-976F-0F2C1B4C15A0}"/>
              </a:ext>
            </a:extLst>
          </p:cNvPr>
          <p:cNvSpPr>
            <a:spLocks noChangeArrowheads="1"/>
          </p:cNvSpPr>
          <p:nvPr/>
        </p:nvSpPr>
        <p:spPr bwMode="auto">
          <a:xfrm rot="-3946698">
            <a:off x="1949450" y="2851150"/>
            <a:ext cx="1054100" cy="228600"/>
          </a:xfrm>
          <a:prstGeom prst="leftArrow">
            <a:avLst>
              <a:gd name="adj1" fmla="val 50000"/>
              <a:gd name="adj2" fmla="val 11527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51F40-991B-47A3-8CB7-D260614C07B5}"/>
              </a:ext>
            </a:extLst>
          </p:cNvPr>
          <p:cNvSpPr/>
          <p:nvPr/>
        </p:nvSpPr>
        <p:spPr>
          <a:xfrm>
            <a:off x="234950" y="619125"/>
            <a:ext cx="87630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42601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9" grpId="0" animBg="1"/>
      <p:bldP spid="12300" grpId="0"/>
      <p:bldP spid="1230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24px-Van_Lang_500_BCE">
            <a:extLst>
              <a:ext uri="{FF2B5EF4-FFF2-40B4-BE49-F238E27FC236}">
                <a16:creationId xmlns:a16="http://schemas.microsoft.com/office/drawing/2014/main" id="{CF89C878-890F-41F3-A9E0-67ADFFA9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2F4451-5FAC-4531-8FD6-A4A043B3CB1C}"/>
              </a:ext>
            </a:extLst>
          </p:cNvPr>
          <p:cNvSpPr/>
          <p:nvPr/>
        </p:nvSpPr>
        <p:spPr>
          <a:xfrm>
            <a:off x="838200" y="228600"/>
            <a:ext cx="7772400" cy="533400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8FBCE-9EB4-445F-A29F-9A4E61E4345F}"/>
              </a:ext>
            </a:extLst>
          </p:cNvPr>
          <p:cNvSpPr/>
          <p:nvPr/>
        </p:nvSpPr>
        <p:spPr>
          <a:xfrm>
            <a:off x="244699" y="1244624"/>
            <a:ext cx="8886422" cy="4372989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Đứng đầu nhà nước có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gọi là Hùng Vương.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Giúp vua Hùng cai quản đất nước có các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 hầu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 tướng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Vua, lạc hầu, lạc tướng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thuộc tầng lớp giàu có trong xã hội.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Dân thường thì được gọi là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 dân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Tầng lớp thấp kém, nghèo hèn nhất là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 tì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0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4979BA-34D1-44FE-A6EF-5C114DA61368}"/>
              </a:ext>
            </a:extLst>
          </p:cNvPr>
          <p:cNvSpPr/>
          <p:nvPr/>
        </p:nvSpPr>
        <p:spPr>
          <a:xfrm>
            <a:off x="228600" y="381000"/>
            <a:ext cx="8763000" cy="1066800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2EE76-24FD-453C-9593-701B99175E4A}"/>
              </a:ext>
            </a:extLst>
          </p:cNvPr>
          <p:cNvSpPr/>
          <p:nvPr/>
        </p:nvSpPr>
        <p:spPr>
          <a:xfrm>
            <a:off x="3048000" y="1600200"/>
            <a:ext cx="26670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Vua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C5DF9-6DC5-4D88-B7FC-7226CF3AC337}"/>
              </a:ext>
            </a:extLst>
          </p:cNvPr>
          <p:cNvSpPr/>
          <p:nvPr/>
        </p:nvSpPr>
        <p:spPr>
          <a:xfrm>
            <a:off x="2057400" y="2971800"/>
            <a:ext cx="56388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E9997-4FA7-412C-89DB-E91BDA97C1C8}"/>
              </a:ext>
            </a:extLst>
          </p:cNvPr>
          <p:cNvSpPr/>
          <p:nvPr/>
        </p:nvSpPr>
        <p:spPr>
          <a:xfrm>
            <a:off x="2895600" y="4514850"/>
            <a:ext cx="29432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120E2-A312-467F-859B-94CC045DC7E1}"/>
              </a:ext>
            </a:extLst>
          </p:cNvPr>
          <p:cNvSpPr/>
          <p:nvPr/>
        </p:nvSpPr>
        <p:spPr>
          <a:xfrm>
            <a:off x="3562350" y="5943600"/>
            <a:ext cx="16986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4C28D4-389D-476A-AA38-73A1401C603F}"/>
              </a:ext>
            </a:extLst>
          </p:cNvPr>
          <p:cNvCxnSpPr/>
          <p:nvPr/>
        </p:nvCxnSpPr>
        <p:spPr>
          <a:xfrm rot="16200000" flipH="1">
            <a:off x="4042569" y="2663031"/>
            <a:ext cx="609600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0D7906-95ED-45D3-8E23-7E5E64EB8680}"/>
              </a:ext>
            </a:extLst>
          </p:cNvPr>
          <p:cNvCxnSpPr/>
          <p:nvPr/>
        </p:nvCxnSpPr>
        <p:spPr>
          <a:xfrm rot="16200000" flipH="1">
            <a:off x="4061619" y="4206081"/>
            <a:ext cx="609600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BBA5FB-0700-40D0-A6C0-3E28FB12F075}"/>
              </a:ext>
            </a:extLst>
          </p:cNvPr>
          <p:cNvCxnSpPr/>
          <p:nvPr/>
        </p:nvCxnSpPr>
        <p:spPr>
          <a:xfrm rot="16200000" flipH="1">
            <a:off x="4099719" y="5615781"/>
            <a:ext cx="609600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B86DB-20C2-4BE7-BE22-6EB35BB54B26}"/>
              </a:ext>
            </a:extLst>
          </p:cNvPr>
          <p:cNvSpPr/>
          <p:nvPr/>
        </p:nvSpPr>
        <p:spPr>
          <a:xfrm>
            <a:off x="838200" y="414842"/>
            <a:ext cx="7772400" cy="1027062"/>
          </a:xfrm>
          <a:prstGeom prst="rect">
            <a:avLst/>
          </a:prstGeom>
          <a:solidFill>
            <a:srgbClr val="00FFCC"/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3.Đời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_Luoi_cay_dong_jpg.jpg">
            <a:extLst>
              <a:ext uri="{FF2B5EF4-FFF2-40B4-BE49-F238E27FC236}">
                <a16:creationId xmlns:a16="http://schemas.microsoft.com/office/drawing/2014/main" id="{572CCA38-CA8C-42A1-B5CE-88B5ADC6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3797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2D4B6-4CBE-41DD-A9EF-DD8412478348}"/>
              </a:ext>
            </a:extLst>
          </p:cNvPr>
          <p:cNvSpPr/>
          <p:nvPr/>
        </p:nvSpPr>
        <p:spPr>
          <a:xfrm>
            <a:off x="666750" y="325755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riu luoi xeo.jpg">
            <a:extLst>
              <a:ext uri="{FF2B5EF4-FFF2-40B4-BE49-F238E27FC236}">
                <a16:creationId xmlns:a16="http://schemas.microsoft.com/office/drawing/2014/main" id="{9012CFB2-0498-4BF1-B980-5B0AD6011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"/>
            <a:ext cx="422433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372EB0-A436-485E-98FF-4162CF62909E}"/>
              </a:ext>
            </a:extLst>
          </p:cNvPr>
          <p:cNvSpPr/>
          <p:nvPr/>
        </p:nvSpPr>
        <p:spPr>
          <a:xfrm>
            <a:off x="5410200" y="310515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rìu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images trang suc bang dong.jpg">
            <a:extLst>
              <a:ext uri="{FF2B5EF4-FFF2-40B4-BE49-F238E27FC236}">
                <a16:creationId xmlns:a16="http://schemas.microsoft.com/office/drawing/2014/main" id="{69419DB2-6390-4B8E-AB27-E8D382739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2BC41A-EF5B-4E74-900B-F48A2031799F}"/>
              </a:ext>
            </a:extLst>
          </p:cNvPr>
          <p:cNvSpPr/>
          <p:nvPr/>
        </p:nvSpPr>
        <p:spPr>
          <a:xfrm>
            <a:off x="685800" y="62484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sức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images muong va muoi dong son.jpg">
            <a:extLst>
              <a:ext uri="{FF2B5EF4-FFF2-40B4-BE49-F238E27FC236}">
                <a16:creationId xmlns:a16="http://schemas.microsoft.com/office/drawing/2014/main" id="{D1F7DB3A-E8C8-411E-B265-E1EFF4F7E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324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9730F1-85CF-4B16-9A28-CCC675CA2F68}"/>
              </a:ext>
            </a:extLst>
          </p:cNvPr>
          <p:cNvSpPr/>
          <p:nvPr/>
        </p:nvSpPr>
        <p:spPr>
          <a:xfrm>
            <a:off x="4419600" y="6324600"/>
            <a:ext cx="441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8">
            <a:extLst>
              <a:ext uri="{FF2B5EF4-FFF2-40B4-BE49-F238E27FC236}">
                <a16:creationId xmlns:a16="http://schemas.microsoft.com/office/drawing/2014/main" id="{6350660A-4DC0-4480-A549-DDA06EDE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273" y="3267075"/>
            <a:ext cx="4310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1747" name="Group 9">
            <a:extLst>
              <a:ext uri="{FF2B5EF4-FFF2-40B4-BE49-F238E27FC236}">
                <a16:creationId xmlns:a16="http://schemas.microsoft.com/office/drawing/2014/main" id="{5F63631C-1EF1-4ADA-AADD-EBF8DADF1F56}"/>
              </a:ext>
            </a:extLst>
          </p:cNvPr>
          <p:cNvGrpSpPr>
            <a:grpSpLocks/>
          </p:cNvGrpSpPr>
          <p:nvPr/>
        </p:nvGrpSpPr>
        <p:grpSpPr bwMode="auto">
          <a:xfrm>
            <a:off x="-20782" y="228600"/>
            <a:ext cx="9164782" cy="6629400"/>
            <a:chOff x="1" y="1"/>
            <a:chExt cx="9143998" cy="6857999"/>
          </a:xfrm>
        </p:grpSpPr>
        <p:grpSp>
          <p:nvGrpSpPr>
            <p:cNvPr id="31750" name="Group 58">
              <a:extLst>
                <a:ext uri="{FF2B5EF4-FFF2-40B4-BE49-F238E27FC236}">
                  <a16:creationId xmlns:a16="http://schemas.microsoft.com/office/drawing/2014/main" id="{268DCDFC-18CA-481D-9F63-943824B5F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1760" name="Picture 9" descr="J0099171">
                <a:extLst>
                  <a:ext uri="{FF2B5EF4-FFF2-40B4-BE49-F238E27FC236}">
                    <a16:creationId xmlns:a16="http://schemas.microsoft.com/office/drawing/2014/main" id="{BCFC4E5C-11CB-42DB-B012-4232F0EB49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1" name="Picture 9" descr="J0099171">
                <a:extLst>
                  <a:ext uri="{FF2B5EF4-FFF2-40B4-BE49-F238E27FC236}">
                    <a16:creationId xmlns:a16="http://schemas.microsoft.com/office/drawing/2014/main" id="{6E74A844-300F-4EDD-9577-382552369B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1" name="Group 59">
              <a:extLst>
                <a:ext uri="{FF2B5EF4-FFF2-40B4-BE49-F238E27FC236}">
                  <a16:creationId xmlns:a16="http://schemas.microsoft.com/office/drawing/2014/main" id="{AE33111A-A7A6-44CF-A2B2-E270EE01A25F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1758" name="Picture 9" descr="J0099171">
                <a:extLst>
                  <a:ext uri="{FF2B5EF4-FFF2-40B4-BE49-F238E27FC236}">
                    <a16:creationId xmlns:a16="http://schemas.microsoft.com/office/drawing/2014/main" id="{C0B87766-B723-4A0A-A3E0-EDE012E2C5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9" name="Picture 9" descr="J0099171">
                <a:extLst>
                  <a:ext uri="{FF2B5EF4-FFF2-40B4-BE49-F238E27FC236}">
                    <a16:creationId xmlns:a16="http://schemas.microsoft.com/office/drawing/2014/main" id="{F5E774C1-A38A-47A7-B641-91C5E1A65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2" name="Group 62">
              <a:extLst>
                <a:ext uri="{FF2B5EF4-FFF2-40B4-BE49-F238E27FC236}">
                  <a16:creationId xmlns:a16="http://schemas.microsoft.com/office/drawing/2014/main" id="{9ED9324D-3823-4C5C-9EA3-0AADF6A6EC5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1756" name="Picture 9" descr="J0099171">
                <a:extLst>
                  <a:ext uri="{FF2B5EF4-FFF2-40B4-BE49-F238E27FC236}">
                    <a16:creationId xmlns:a16="http://schemas.microsoft.com/office/drawing/2014/main" id="{5E9BE7FA-6AE8-4CE7-AC2D-67ECE3579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7" name="Picture 9" descr="J0099171">
                <a:extLst>
                  <a:ext uri="{FF2B5EF4-FFF2-40B4-BE49-F238E27FC236}">
                    <a16:creationId xmlns:a16="http://schemas.microsoft.com/office/drawing/2014/main" id="{ABE01AA8-13AC-4F8C-B82E-7625DEDF3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3" name="Group 65">
              <a:extLst>
                <a:ext uri="{FF2B5EF4-FFF2-40B4-BE49-F238E27FC236}">
                  <a16:creationId xmlns:a16="http://schemas.microsoft.com/office/drawing/2014/main" id="{1A41C48B-E272-4C7A-945A-3082CF37BC2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1754" name="Picture 9" descr="J0099171">
                <a:extLst>
                  <a:ext uri="{FF2B5EF4-FFF2-40B4-BE49-F238E27FC236}">
                    <a16:creationId xmlns:a16="http://schemas.microsoft.com/office/drawing/2014/main" id="{C4FAEE23-6E91-4C0F-B8EF-710701BBD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5" name="Picture 9" descr="J0099171">
                <a:extLst>
                  <a:ext uri="{FF2B5EF4-FFF2-40B4-BE49-F238E27FC236}">
                    <a16:creationId xmlns:a16="http://schemas.microsoft.com/office/drawing/2014/main" id="{91F6EAD9-A453-4FF6-9824-5FD66F1094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D776BF70-E26E-4442-8431-011D85E3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909" y="998564"/>
            <a:ext cx="9601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430AB6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endParaRPr lang="en-US" sz="24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Cái gậy đi trước, chân bà theo sau.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Mọi ngày bà có thế đâu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Thì ra cái mỏi làm đau lưng bà</a:t>
            </a:r>
            <a:r>
              <a:rPr lang="vi-VN" sz="2400" b="1" dirty="0" smtClean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!</a:t>
            </a:r>
            <a:endParaRPr lang="en-US" sz="2400" b="1" dirty="0" smtClean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9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rằng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già</a:t>
            </a:r>
            <a:endParaRPr lang="en-US" sz="24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Lạc đường, nên phải nhờ bà dẫn đi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Một đời một lối đi về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         Bỗng nhiên lạc giữa đường quê, cháu à</a:t>
            </a:r>
            <a:r>
              <a:rPr lang="vi-VN" sz="2400" b="1" dirty="0" smtClean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!</a:t>
            </a:r>
            <a:endParaRPr lang="en-US" sz="2400" b="1" dirty="0" smtClean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8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       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nghe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bà</a:t>
            </a:r>
            <a:endParaRPr lang="en-US" sz="24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	</a:t>
            </a: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Hai hàng nước mắt cứ nhoà rưng</a:t>
            </a:r>
            <a:r>
              <a:rPr lang="en-US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rưng</a:t>
            </a:r>
            <a:endParaRPr lang="vi-VN" sz="2400" b="1" dirty="0">
              <a:solidFill>
                <a:srgbClr val="430AB6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   Bà ơi, thương quá là thương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         Mong đừng ai lạc giữa đường về quê!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430AB6"/>
                </a:solidFill>
                <a:latin typeface="HP001 4 hàng" pitchFamily="34" charset="0"/>
                <a:cs typeface="Times New Roman" pitchFamily="18" charset="0"/>
              </a:rPr>
              <a:t>				</a:t>
            </a:r>
            <a:r>
              <a:rPr lang="vi-VN" sz="2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Theo Nguyễn Văn Thắng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1749" name="Rectangle 17">
            <a:extLst>
              <a:ext uri="{FF2B5EF4-FFF2-40B4-BE49-F238E27FC236}">
                <a16:creationId xmlns:a16="http://schemas.microsoft.com/office/drawing/2014/main" id="{D72D890E-2720-4440-8A93-A03EF12B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702" y="320808"/>
            <a:ext cx="679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Cháu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ACDA89-B4E3-4E65-8DDF-17793A04D6C6}"/>
              </a:ext>
            </a:extLst>
          </p:cNvPr>
          <p:cNvSpPr/>
          <p:nvPr/>
        </p:nvSpPr>
        <p:spPr>
          <a:xfrm>
            <a:off x="838200" y="51054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23489-2AAD-4C01-AA5E-33A6A5F7F06E}"/>
              </a:ext>
            </a:extLst>
          </p:cNvPr>
          <p:cNvSpPr/>
          <p:nvPr/>
        </p:nvSpPr>
        <p:spPr>
          <a:xfrm>
            <a:off x="5486400" y="53340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Mũi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images trong dong nguyen cai.jpg">
            <a:extLst>
              <a:ext uri="{FF2B5EF4-FFF2-40B4-BE49-F238E27FC236}">
                <a16:creationId xmlns:a16="http://schemas.microsoft.com/office/drawing/2014/main" id="{16EB000C-F92A-4541-A0B9-1B91323AB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42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3">
            <a:extLst>
              <a:ext uri="{FF2B5EF4-FFF2-40B4-BE49-F238E27FC236}">
                <a16:creationId xmlns:a16="http://schemas.microsoft.com/office/drawing/2014/main" id="{B747D290-14D0-4F32-8758-216FEDB6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309938" cy="4114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>
            <a:extLst>
              <a:ext uri="{FF2B5EF4-FFF2-40B4-BE49-F238E27FC236}">
                <a16:creationId xmlns:a16="http://schemas.microsoft.com/office/drawing/2014/main" id="{BE51653E-97CA-4D92-9F33-767FE32B4F8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8763000" cy="6019800"/>
        </p:xfrm>
        <a:graphic>
          <a:graphicData uri="http://schemas.openxmlformats.org/drawingml/2006/table">
            <a:tbl>
              <a:tblPr/>
              <a:tblGrid>
                <a:gridCol w="175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Sản xuất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Ăn, uống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Mặc và trang điểm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Lễ hội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8720208-A49A-4B75-96A5-78E5B6678AC6}"/>
              </a:ext>
            </a:extLst>
          </p:cNvPr>
          <p:cNvSpPr txBox="1">
            <a:spLocks/>
          </p:cNvSpPr>
          <p:nvPr/>
        </p:nvSpPr>
        <p:spPr bwMode="auto">
          <a:xfrm>
            <a:off x="304800" y="1828800"/>
            <a:ext cx="1752600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Trồng lúa, khoai, đỗ, cây ăn quả, rau, dưa hấu.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Nuôi tằm, ươm tơ, dệt vải.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Đúc đồng:  giáo, mác, mũi tên, rìu, lười cày.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Làm gốm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Đóng thuyền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AC58F1-695D-40CE-8577-812308BA4BD2}"/>
              </a:ext>
            </a:extLst>
          </p:cNvPr>
          <p:cNvSpPr txBox="1">
            <a:spLocks/>
          </p:cNvSpPr>
          <p:nvPr/>
        </p:nvSpPr>
        <p:spPr bwMode="auto">
          <a:xfrm>
            <a:off x="2209800" y="1905000"/>
            <a:ext cx="1447800" cy="4695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Cơm, xôi.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Bánh chưng, bánh giầy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Uống rượu.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Làm mắm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963652-5C95-4C87-A6AD-44914CBB5FF2}"/>
              </a:ext>
            </a:extLst>
          </p:cNvPr>
          <p:cNvSpPr txBox="1">
            <a:spLocks/>
          </p:cNvSpPr>
          <p:nvPr/>
        </p:nvSpPr>
        <p:spPr bwMode="auto">
          <a:xfrm>
            <a:off x="3810000" y="1828800"/>
            <a:ext cx="1524000" cy="4162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Nhuộm răng đen, ăn trầu, xăm mình.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Búi tóc hoặc cạo trọc đầu.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phụ nữ đeo hoa tai, vòng tay bằng đá, bằng đồng.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1904EF-156C-4ACB-B19F-40F88BA31678}"/>
              </a:ext>
            </a:extLst>
          </p:cNvPr>
          <p:cNvSpPr txBox="1">
            <a:spLocks/>
          </p:cNvSpPr>
          <p:nvPr/>
        </p:nvSpPr>
        <p:spPr bwMode="auto">
          <a:xfrm>
            <a:off x="5638800" y="1828800"/>
            <a:ext cx="1447800" cy="431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nhà sàn.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Sống quây quần thành làng, bản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C40C1E-B1C8-4AB8-A055-308E2E073CEF}"/>
              </a:ext>
            </a:extLst>
          </p:cNvPr>
          <p:cNvSpPr txBox="1">
            <a:spLocks/>
          </p:cNvSpPr>
          <p:nvPr/>
        </p:nvSpPr>
        <p:spPr bwMode="auto">
          <a:xfrm>
            <a:off x="7391400" y="1905000"/>
            <a:ext cx="1524000" cy="431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 chơi nhảy múa.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Đua thuyền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Đấu vật </a:t>
            </a:r>
          </a:p>
        </p:txBody>
      </p:sp>
    </p:spTree>
    <p:extLst>
      <p:ext uri="{BB962C8B-B14F-4D97-AF65-F5344CB8AC3E}">
        <p14:creationId xmlns:p14="http://schemas.microsoft.com/office/powerpoint/2010/main" val="18943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4D14CE-C8CA-4452-BE43-00FB7E67243B}"/>
              </a:ext>
            </a:extLst>
          </p:cNvPr>
          <p:cNvSpPr/>
          <p:nvPr/>
        </p:nvSpPr>
        <p:spPr>
          <a:xfrm>
            <a:off x="838200" y="76200"/>
            <a:ext cx="7772400" cy="533400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7" name="Text Box 17">
            <a:extLst>
              <a:ext uri="{FF2B5EF4-FFF2-40B4-BE49-F238E27FC236}">
                <a16:creationId xmlns:a16="http://schemas.microsoft.com/office/drawing/2014/main" id="{89E21BB5-09D1-4E3E-825C-1448105F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hãy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kể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tên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một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tộc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Lạc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3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BAF0A-6F04-4B05-B418-8C68890E8832}"/>
              </a:ext>
            </a:extLst>
          </p:cNvPr>
          <p:cNvSpPr/>
          <p:nvPr/>
        </p:nvSpPr>
        <p:spPr>
          <a:xfrm>
            <a:off x="838200" y="76200"/>
            <a:ext cx="7772400" cy="533400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80283-4DBF-4FA5-9A16-8F02A428EE95}"/>
              </a:ext>
            </a:extLst>
          </p:cNvPr>
          <p:cNvSpPr/>
          <p:nvPr/>
        </p:nvSpPr>
        <p:spPr>
          <a:xfrm>
            <a:off x="304800" y="1143000"/>
            <a:ext cx="8763000" cy="1438275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3FDD3-D20E-4896-9FC9-C06973B16C99}"/>
              </a:ext>
            </a:extLst>
          </p:cNvPr>
          <p:cNvSpPr/>
          <p:nvPr/>
        </p:nvSpPr>
        <p:spPr>
          <a:xfrm>
            <a:off x="381000" y="2971800"/>
            <a:ext cx="8763000" cy="1143000"/>
          </a:xfrm>
          <a:prstGeom prst="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5FF8E-E528-4415-9051-6E6EC6287A2F}"/>
              </a:ext>
            </a:extLst>
          </p:cNvPr>
          <p:cNvSpPr/>
          <p:nvPr/>
        </p:nvSpPr>
        <p:spPr>
          <a:xfrm>
            <a:off x="381000" y="4241800"/>
            <a:ext cx="8763000" cy="95250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 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01801-9E47-4627-BCC1-BF964668B0A0}"/>
              </a:ext>
            </a:extLst>
          </p:cNvPr>
          <p:cNvSpPr/>
          <p:nvPr/>
        </p:nvSpPr>
        <p:spPr>
          <a:xfrm>
            <a:off x="304800" y="5295900"/>
            <a:ext cx="8763000" cy="1219200"/>
          </a:xfrm>
          <a:prstGeom prst="rect">
            <a:avLst/>
          </a:prstGeom>
          <a:solidFill>
            <a:srgbClr val="FF99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Sự tích trầu cau : nói về  tục lệ ăn trầu </a:t>
            </a:r>
          </a:p>
        </p:txBody>
      </p:sp>
    </p:spTree>
    <p:extLst>
      <p:ext uri="{BB962C8B-B14F-4D97-AF65-F5344CB8AC3E}">
        <p14:creationId xmlns:p14="http://schemas.microsoft.com/office/powerpoint/2010/main" val="5965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D875B5-7329-4BA9-B4C7-81C2EFBDDBFD}"/>
              </a:ext>
            </a:extLst>
          </p:cNvPr>
          <p:cNvSpPr/>
          <p:nvPr/>
        </p:nvSpPr>
        <p:spPr>
          <a:xfrm>
            <a:off x="127000" y="228600"/>
            <a:ext cx="8763000" cy="9906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46E644-81F6-45B9-B091-F947E115CFD1}"/>
              </a:ext>
            </a:extLst>
          </p:cNvPr>
          <p:cNvSpPr/>
          <p:nvPr/>
        </p:nvSpPr>
        <p:spPr>
          <a:xfrm>
            <a:off x="838200" y="2590800"/>
            <a:ext cx="20574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trầu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42982-8995-4936-8DC3-A78B694ACFCD}"/>
              </a:ext>
            </a:extLst>
          </p:cNvPr>
          <p:cNvSpPr/>
          <p:nvPr/>
        </p:nvSpPr>
        <p:spPr>
          <a:xfrm>
            <a:off x="4572000" y="2362200"/>
            <a:ext cx="19050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lúa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0E2D6-2FF5-4870-A389-CF75F8C237DB}"/>
              </a:ext>
            </a:extLst>
          </p:cNvPr>
          <p:cNvSpPr/>
          <p:nvPr/>
        </p:nvSpPr>
        <p:spPr>
          <a:xfrm>
            <a:off x="762000" y="3962400"/>
            <a:ext cx="3048000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1B8E4-B54F-4BE3-BE27-823A7E0F63B7}"/>
              </a:ext>
            </a:extLst>
          </p:cNvPr>
          <p:cNvSpPr/>
          <p:nvPr/>
        </p:nvSpPr>
        <p:spPr>
          <a:xfrm>
            <a:off x="5181600" y="4648200"/>
            <a:ext cx="3124200" cy="990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15446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FB951C-E9F3-4E0E-83C2-93D372697BAF}"/>
              </a:ext>
            </a:extLst>
          </p:cNvPr>
          <p:cNvSpPr/>
          <p:nvPr/>
        </p:nvSpPr>
        <p:spPr>
          <a:xfrm>
            <a:off x="152400" y="1676400"/>
            <a:ext cx="8763000" cy="2667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tồn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mười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9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5DC721-9CF1-4EED-AA9D-DC5A2AF1E63E}"/>
              </a:ext>
            </a:extLst>
          </p:cNvPr>
          <p:cNvSpPr/>
          <p:nvPr/>
        </p:nvSpPr>
        <p:spPr>
          <a:xfrm>
            <a:off x="3678237" y="20637"/>
            <a:ext cx="2590801" cy="1219201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D6042B-F2C3-43CC-A0C2-90BDB0718AB2}"/>
              </a:ext>
            </a:extLst>
          </p:cNvPr>
          <p:cNvSpPr/>
          <p:nvPr/>
        </p:nvSpPr>
        <p:spPr>
          <a:xfrm>
            <a:off x="523141" y="1298346"/>
            <a:ext cx="7945318" cy="5183594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700 TCN,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Lang.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lụa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hòa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riêng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9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44ADD37-279F-414F-B918-CB59FF86A25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9" name="Picture 5" descr="scan809'">
            <a:extLst>
              <a:ext uri="{FF2B5EF4-FFF2-40B4-BE49-F238E27FC236}">
                <a16:creationId xmlns:a16="http://schemas.microsoft.com/office/drawing/2014/main" id="{81AD59BC-DD56-4E19-9169-BFF7C90096D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425" y="304800"/>
            <a:ext cx="4625975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30296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CBCFF1E-9334-4E75-86E0-6DDDA62FE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41EAFB7-AC75-4849-B744-D49EE3C5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578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“Các vua Hùng đã có công dựng nước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Bác cháu ta phải cùng nhau giữ lấy nước”</a:t>
            </a:r>
          </a:p>
        </p:txBody>
      </p:sp>
      <p:pic>
        <p:nvPicPr>
          <p:cNvPr id="31749" name="Picture 5" descr="tranh 3">
            <a:extLst>
              <a:ext uri="{FF2B5EF4-FFF2-40B4-BE49-F238E27FC236}">
                <a16:creationId xmlns:a16="http://schemas.microsoft.com/office/drawing/2014/main" id="{702B6AFF-3B74-4A1F-8D26-60AEFB49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4195763" cy="45354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581" name="Rectangle 6">
            <a:extLst>
              <a:ext uri="{FF2B5EF4-FFF2-40B4-BE49-F238E27FC236}">
                <a16:creationId xmlns:a16="http://schemas.microsoft.com/office/drawing/2014/main" id="{A46BCC99-DD1E-4BBB-9F48-F459CC4A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096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(Hồ Chí Minh)</a:t>
            </a:r>
          </a:p>
        </p:txBody>
      </p:sp>
    </p:spTree>
    <p:extLst>
      <p:ext uri="{BB962C8B-B14F-4D97-AF65-F5344CB8AC3E}">
        <p14:creationId xmlns:p14="http://schemas.microsoft.com/office/powerpoint/2010/main" val="222637896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11">
            <a:extLst>
              <a:ext uri="{FF2B5EF4-FFF2-40B4-BE49-F238E27FC236}">
                <a16:creationId xmlns:a16="http://schemas.microsoft.com/office/drawing/2014/main" id="{306F6004-1695-49A1-B336-5977140BC8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276600"/>
            <a:ext cx="44958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0" b="1" i="0" u="none" strike="noStrike" kern="10" cap="none" spc="0" normalizeH="0" baseline="0" noProof="0">
              <a:ln>
                <a:noFill/>
              </a:ln>
              <a:gradFill rotWithShape="1">
                <a:gsLst>
                  <a:gs pos="0">
                    <a:srgbClr val="99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1" name="Oval 3">
            <a:extLst>
              <a:ext uri="{FF2B5EF4-FFF2-40B4-BE49-F238E27FC236}">
                <a16:creationId xmlns:a16="http://schemas.microsoft.com/office/drawing/2014/main" id="{7C298A12-4BD9-4058-A154-9BFDD7050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447800"/>
            <a:ext cx="762000" cy="9144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7652" name="Oval 4">
            <a:extLst>
              <a:ext uri="{FF2B5EF4-FFF2-40B4-BE49-F238E27FC236}">
                <a16:creationId xmlns:a16="http://schemas.microsoft.com/office/drawing/2014/main" id="{A1B7A51B-42B0-4C11-BA70-E474F68B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762000" cy="9144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7653" name="Oval 5">
            <a:extLst>
              <a:ext uri="{FF2B5EF4-FFF2-40B4-BE49-F238E27FC236}">
                <a16:creationId xmlns:a16="http://schemas.microsoft.com/office/drawing/2014/main" id="{D8117F61-F23F-40EF-ABE8-0ACC4204A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62000" cy="9906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Ò</a:t>
            </a:r>
          </a:p>
        </p:txBody>
      </p:sp>
      <p:sp>
        <p:nvSpPr>
          <p:cNvPr id="27654" name="Oval 6">
            <a:extLst>
              <a:ext uri="{FF2B5EF4-FFF2-40B4-BE49-F238E27FC236}">
                <a16:creationId xmlns:a16="http://schemas.microsoft.com/office/drawing/2014/main" id="{F75CE92D-41C1-4ED4-A80A-4B14048CB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762000" cy="9906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655" name="Oval 7">
            <a:extLst>
              <a:ext uri="{FF2B5EF4-FFF2-40B4-BE49-F238E27FC236}">
                <a16:creationId xmlns:a16="http://schemas.microsoft.com/office/drawing/2014/main" id="{125BFCDC-B951-40D5-B18E-3D7E1AAA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762000" cy="9144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656" name="Oval 8">
            <a:extLst>
              <a:ext uri="{FF2B5EF4-FFF2-40B4-BE49-F238E27FC236}">
                <a16:creationId xmlns:a16="http://schemas.microsoft.com/office/drawing/2014/main" id="{9B091A00-B88F-4ADE-8CC2-B49C8A28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0"/>
            <a:ext cx="762000" cy="9144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Ơ</a:t>
            </a:r>
          </a:p>
        </p:txBody>
      </p:sp>
      <p:sp>
        <p:nvSpPr>
          <p:cNvPr id="27657" name="Oval 9">
            <a:extLst>
              <a:ext uri="{FF2B5EF4-FFF2-40B4-BE49-F238E27FC236}">
                <a16:creationId xmlns:a16="http://schemas.microsoft.com/office/drawing/2014/main" id="{D1841CD8-5889-44B8-AF52-1AAF4D6F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200"/>
            <a:ext cx="685800" cy="9144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658" name="Oval 10">
            <a:extLst>
              <a:ext uri="{FF2B5EF4-FFF2-40B4-BE49-F238E27FC236}">
                <a16:creationId xmlns:a16="http://schemas.microsoft.com/office/drawing/2014/main" id="{69C55414-6DFA-4DF8-8D6D-FBD2496BE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0"/>
            <a:ext cx="762000" cy="9906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27659" name="Oval 11">
            <a:extLst>
              <a:ext uri="{FF2B5EF4-FFF2-40B4-BE49-F238E27FC236}">
                <a16:creationId xmlns:a16="http://schemas.microsoft.com/office/drawing/2014/main" id="{53FE0D46-7C14-4953-BA0C-207FEFB1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"/>
            <a:ext cx="762000" cy="9906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660" name="Oval 12">
            <a:extLst>
              <a:ext uri="{FF2B5EF4-FFF2-40B4-BE49-F238E27FC236}">
                <a16:creationId xmlns:a16="http://schemas.microsoft.com/office/drawing/2014/main" id="{D24842E3-66C3-4AB5-95E9-D644E2D5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0"/>
            <a:ext cx="685800" cy="9906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661" name="Oval 13">
            <a:extLst>
              <a:ext uri="{FF2B5EF4-FFF2-40B4-BE49-F238E27FC236}">
                <a16:creationId xmlns:a16="http://schemas.microsoft.com/office/drawing/2014/main" id="{4C2B51BC-FB4B-49BF-830A-E8DC78EE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"/>
            <a:ext cx="685800" cy="914400"/>
          </a:xfrm>
          <a:prstGeom prst="ellipse">
            <a:avLst/>
          </a:prstGeom>
          <a:gradFill rotWithShape="1">
            <a:gsLst>
              <a:gs pos="0">
                <a:srgbClr val="B30915"/>
              </a:gs>
              <a:gs pos="100000">
                <a:srgbClr val="FFFF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Ữ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90B94DCA-F831-4955-95AB-DA2021B0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12900"/>
            <a:ext cx="5867400" cy="4832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Có 7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ngang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̀ 1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dọc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lần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lượt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̃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ngang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vòng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giây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nếu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̉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lời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đúng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điểm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nếu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̉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lời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giành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quyền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̉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lời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nào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đoán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̃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dọc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30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điểm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nếu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sẽ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tiếp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đến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tìm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hết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các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ngang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nào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được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nhiều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điểm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sẽ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giành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chiến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thắng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                                            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B3033B45-D23E-4AB7-8218-500F1F6A97E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219200"/>
            <a:ext cx="1393825" cy="1706563"/>
            <a:chOff x="946" y="756"/>
            <a:chExt cx="878" cy="1075"/>
          </a:xfrm>
        </p:grpSpPr>
        <p:sp>
          <p:nvSpPr>
            <p:cNvPr id="27664" name="AutoShape 16">
              <a:extLst>
                <a:ext uri="{FF2B5EF4-FFF2-40B4-BE49-F238E27FC236}">
                  <a16:creationId xmlns:a16="http://schemas.microsoft.com/office/drawing/2014/main" id="{A1A36DAA-444C-49AB-BD36-6ED69554D1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42130">
              <a:off x="1008" y="824"/>
              <a:ext cx="816" cy="856"/>
            </a:xfrm>
            <a:prstGeom prst="star5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TopRight">
                <a:rot lat="20699999" lon="19499999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Luật chơi</a:t>
              </a:r>
            </a:p>
          </p:txBody>
        </p:sp>
        <p:pic>
          <p:nvPicPr>
            <p:cNvPr id="25619" name="Picture 25" descr="COLORBAR">
              <a:extLst>
                <a:ext uri="{FF2B5EF4-FFF2-40B4-BE49-F238E27FC236}">
                  <a16:creationId xmlns:a16="http://schemas.microsoft.com/office/drawing/2014/main" id="{ACD1C842-E090-41FF-9B2A-5406D8F6F9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27552" flipV="1">
              <a:off x="1587" y="1389"/>
              <a:ext cx="42" cy="33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25" descr="COLORBAR">
              <a:extLst>
                <a:ext uri="{FF2B5EF4-FFF2-40B4-BE49-F238E27FC236}">
                  <a16:creationId xmlns:a16="http://schemas.microsoft.com/office/drawing/2014/main" id="{F84DE326-D3D0-4AE7-AC3A-9059474C86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98630" flipV="1">
              <a:off x="1076" y="1071"/>
              <a:ext cx="47" cy="30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25" descr="COLORBAR">
              <a:extLst>
                <a:ext uri="{FF2B5EF4-FFF2-40B4-BE49-F238E27FC236}">
                  <a16:creationId xmlns:a16="http://schemas.microsoft.com/office/drawing/2014/main" id="{7380E04D-E898-422C-B3DA-F4F8EF9301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52047" flipV="1">
              <a:off x="1344" y="756"/>
              <a:ext cx="47" cy="35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Picture 25" descr="COLORBAR">
              <a:extLst>
                <a:ext uri="{FF2B5EF4-FFF2-40B4-BE49-F238E27FC236}">
                  <a16:creationId xmlns:a16="http://schemas.microsoft.com/office/drawing/2014/main" id="{2F7EE860-4D37-4C90-8336-BC49FC3C2D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95121" flipV="1">
              <a:off x="1248" y="816"/>
              <a:ext cx="34" cy="39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5" descr="COLORBAR">
              <a:extLst>
                <a:ext uri="{FF2B5EF4-FFF2-40B4-BE49-F238E27FC236}">
                  <a16:creationId xmlns:a16="http://schemas.microsoft.com/office/drawing/2014/main" id="{2C03ABD9-CAB8-4913-91D6-11252190F4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818" flipV="1">
              <a:off x="1247" y="1489"/>
              <a:ext cx="48" cy="33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25" descr="COLORBAR">
              <a:extLst>
                <a:ext uri="{FF2B5EF4-FFF2-40B4-BE49-F238E27FC236}">
                  <a16:creationId xmlns:a16="http://schemas.microsoft.com/office/drawing/2014/main" id="{33C91D86-0CE6-4012-B575-5C3A3AC4EC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54421" flipV="1">
              <a:off x="1597" y="890"/>
              <a:ext cx="52" cy="2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Picture 25" descr="COLORBAR">
              <a:extLst>
                <a:ext uri="{FF2B5EF4-FFF2-40B4-BE49-F238E27FC236}">
                  <a16:creationId xmlns:a16="http://schemas.microsoft.com/office/drawing/2014/main" id="{B03B738A-0F25-443C-A9E6-8DCF7BEF170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20073" flipV="1">
              <a:off x="1654" y="1302"/>
              <a:ext cx="47" cy="301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25" descr="COLORBAR">
              <a:extLst>
                <a:ext uri="{FF2B5EF4-FFF2-40B4-BE49-F238E27FC236}">
                  <a16:creationId xmlns:a16="http://schemas.microsoft.com/office/drawing/2014/main" id="{AAB36000-D54A-428F-A852-C0CA4D6B32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6531" flipH="1" flipV="1">
              <a:off x="1337" y="1495"/>
              <a:ext cx="56" cy="3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34" descr="S128x128P_10231">
            <a:extLst>
              <a:ext uri="{FF2B5EF4-FFF2-40B4-BE49-F238E27FC236}">
                <a16:creationId xmlns:a16="http://schemas.microsoft.com/office/drawing/2014/main" id="{FD007236-759C-4204-B576-8045D5499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8938"/>
            <a:ext cx="1524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" descr="zeichen9">
            <a:extLst>
              <a:ext uri="{FF2B5EF4-FFF2-40B4-BE49-F238E27FC236}">
                <a16:creationId xmlns:a16="http://schemas.microsoft.com/office/drawing/2014/main" id="{5C8CDBE1-5738-4B9E-91FA-75B6D1B556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ABED-7D64-4BB3-BAA3-F342A490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Nội dung bài thơ nói gì?: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4784E89-01B6-4868-A8E7-D84A25DE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3290888"/>
            <a:ext cx="16335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35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9E965-A3B9-401C-9FAB-4FBE5290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57400"/>
            <a:ext cx="78295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50">
                <a:solidFill>
                  <a:srgbClr val="0000FF"/>
                </a:solidFill>
              </a:rPr>
              <a:t>   </a:t>
            </a:r>
            <a:r>
              <a:rPr lang="en-US" altLang="en-US" sz="40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tình thương yêu của hai bà cháu dành cho một cụ già bị lẫn đến mức không biết cả đường về nhà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34" descr="S128x128P_10231">
            <a:extLst>
              <a:ext uri="{FF2B5EF4-FFF2-40B4-BE49-F238E27FC236}">
                <a16:creationId xmlns:a16="http://schemas.microsoft.com/office/drawing/2014/main" id="{D159CFA6-9418-4C89-BE49-3370C43315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457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55">
            <a:extLst>
              <a:ext uri="{FF2B5EF4-FFF2-40B4-BE49-F238E27FC236}">
                <a16:creationId xmlns:a16="http://schemas.microsoft.com/office/drawing/2014/main" id="{53E26BC5-36FB-4D5D-A962-AF066A57BD5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0"/>
            <a:ext cx="4495800" cy="609600"/>
            <a:chOff x="1440" y="0"/>
            <a:chExt cx="2904" cy="459"/>
          </a:xfrm>
        </p:grpSpPr>
        <p:sp>
          <p:nvSpPr>
            <p:cNvPr id="1157" name="WordArt 56">
              <a:extLst>
                <a:ext uri="{FF2B5EF4-FFF2-40B4-BE49-F238E27FC236}">
                  <a16:creationId xmlns:a16="http://schemas.microsoft.com/office/drawing/2014/main" id="{E8B3463F-5CC9-48B9-89C8-9FF91B7147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40" y="15"/>
              <a:ext cx="290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/>
                <a:lightRig rig="legacyFlat2" dir="t"/>
              </a:scene3d>
              <a:sp3d extrusionH="227000" prstMaterial="legacyMatte">
                <a:extrusionClr>
                  <a:srgbClr val="FFFF00"/>
                </a:extrusionClr>
                <a:contourClr>
                  <a:srgbClr val="FFFF00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/>
                  <a:uLnTx/>
                  <a:uFillTx/>
                  <a:latin typeface="VNI-Heather"/>
                  <a:ea typeface="+mn-ea"/>
                  <a:cs typeface="+mn-cs"/>
                </a:rPr>
                <a:t>TROØ CHÔI OÂ CHÖÕ</a:t>
              </a:r>
            </a:p>
          </p:txBody>
        </p:sp>
        <p:sp>
          <p:nvSpPr>
            <p:cNvPr id="1158" name="WordArt 57">
              <a:extLst>
                <a:ext uri="{FF2B5EF4-FFF2-40B4-BE49-F238E27FC236}">
                  <a16:creationId xmlns:a16="http://schemas.microsoft.com/office/drawing/2014/main" id="{16B0F9E9-01F7-45C3-8910-02DCBE576C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40" y="0"/>
              <a:ext cx="290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dirty="0" smtClean="0">
                  <a:ln w="15875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33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kumimoji="0" lang="en-US" sz="3600" b="1" i="0" u="none" strike="noStrike" kern="10" cap="none" spc="0" normalizeH="0" noProof="0" dirty="0" smtClean="0">
                  <a:ln w="15875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33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CHƠI Ô CHỮ</a:t>
              </a:r>
              <a:endParaRPr kumimoji="0" lang="en-US" sz="3600" b="1" i="0" u="none" strike="noStrike" kern="10" cap="none" spc="0" normalizeH="0" baseline="0" noProof="0" dirty="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F9B85856-3ED2-460D-941A-08178BDAC5DE}"/>
              </a:ext>
            </a:extLst>
          </p:cNvPr>
          <p:cNvGrpSpPr>
            <a:grpSpLocks/>
          </p:cNvGrpSpPr>
          <p:nvPr/>
        </p:nvGrpSpPr>
        <p:grpSpPr bwMode="auto">
          <a:xfrm>
            <a:off x="4217988" y="838200"/>
            <a:ext cx="1420812" cy="584200"/>
            <a:chOff x="3089" y="816"/>
            <a:chExt cx="847" cy="272"/>
          </a:xfrm>
        </p:grpSpPr>
        <p:grpSp>
          <p:nvGrpSpPr>
            <p:cNvPr id="1153" name="Group 7">
              <a:extLst>
                <a:ext uri="{FF2B5EF4-FFF2-40B4-BE49-F238E27FC236}">
                  <a16:creationId xmlns:a16="http://schemas.microsoft.com/office/drawing/2014/main" id="{09B85FAB-55DB-4B25-99EB-47E82F244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9" y="816"/>
              <a:ext cx="559" cy="272"/>
              <a:chOff x="3089" y="816"/>
              <a:chExt cx="559" cy="272"/>
            </a:xfrm>
          </p:grpSpPr>
          <p:sp>
            <p:nvSpPr>
              <p:cNvPr id="1155" name="AutoShape 14">
                <a:extLst>
                  <a:ext uri="{FF2B5EF4-FFF2-40B4-BE49-F238E27FC236}">
                    <a16:creationId xmlns:a16="http://schemas.microsoft.com/office/drawing/2014/main" id="{898246FF-CFDF-41FA-BF8C-630EEBEDB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9" y="816"/>
                <a:ext cx="271" cy="272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6" name="AutoShape 14">
                <a:extLst>
                  <a:ext uri="{FF2B5EF4-FFF2-40B4-BE49-F238E27FC236}">
                    <a16:creationId xmlns:a16="http://schemas.microsoft.com/office/drawing/2014/main" id="{EFC59959-ADA2-4116-99B8-1B81F2269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7" y="816"/>
                <a:ext cx="271" cy="272"/>
              </a:xfrm>
              <a:prstGeom prst="bevel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4" name="AutoShape 14">
              <a:extLst>
                <a:ext uri="{FF2B5EF4-FFF2-40B4-BE49-F238E27FC236}">
                  <a16:creationId xmlns:a16="http://schemas.microsoft.com/office/drawing/2014/main" id="{D8566924-1819-4CB0-8B13-3FD72525A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81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0" name="AutoShape 14">
            <a:extLst>
              <a:ext uri="{FF2B5EF4-FFF2-40B4-BE49-F238E27FC236}">
                <a16:creationId xmlns:a16="http://schemas.microsoft.com/office/drawing/2014/main" id="{FD838D85-93CB-4449-85A1-B064CA57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1447800"/>
            <a:ext cx="430212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AutoShape 14">
            <a:extLst>
              <a:ext uri="{FF2B5EF4-FFF2-40B4-BE49-F238E27FC236}">
                <a16:creationId xmlns:a16="http://schemas.microsoft.com/office/drawing/2014/main" id="{D8801124-7E48-4CB2-9A9E-D3ECFE99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447800"/>
            <a:ext cx="430212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AutoShape 14">
            <a:extLst>
              <a:ext uri="{FF2B5EF4-FFF2-40B4-BE49-F238E27FC236}">
                <a16:creationId xmlns:a16="http://schemas.microsoft.com/office/drawing/2014/main" id="{9FCD2AA6-53CB-479D-8E97-9D6990DC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1447800"/>
            <a:ext cx="506412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AutoShape 14">
            <a:extLst>
              <a:ext uri="{FF2B5EF4-FFF2-40B4-BE49-F238E27FC236}">
                <a16:creationId xmlns:a16="http://schemas.microsoft.com/office/drawing/2014/main" id="{41101DF5-6CC8-4C87-952A-5C7874042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1447800"/>
            <a:ext cx="430212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" name="AutoShape 14">
            <a:extLst>
              <a:ext uri="{FF2B5EF4-FFF2-40B4-BE49-F238E27FC236}">
                <a16:creationId xmlns:a16="http://schemas.microsoft.com/office/drawing/2014/main" id="{B5A0E9CC-AB13-435B-86D4-7082DFF3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447800"/>
            <a:ext cx="430212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AutoShape 14">
            <a:extLst>
              <a:ext uri="{FF2B5EF4-FFF2-40B4-BE49-F238E27FC236}">
                <a16:creationId xmlns:a16="http://schemas.microsoft.com/office/drawing/2014/main" id="{568064F6-655C-4A9A-A52E-F3F23A88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1447800"/>
            <a:ext cx="430212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6" name="Group 17">
            <a:extLst>
              <a:ext uri="{FF2B5EF4-FFF2-40B4-BE49-F238E27FC236}">
                <a16:creationId xmlns:a16="http://schemas.microsoft.com/office/drawing/2014/main" id="{459B5FC6-8F57-4F9D-BB19-4A05785A2D69}"/>
              </a:ext>
            </a:extLst>
          </p:cNvPr>
          <p:cNvGrpSpPr>
            <a:grpSpLocks/>
          </p:cNvGrpSpPr>
          <p:nvPr/>
        </p:nvGrpSpPr>
        <p:grpSpPr bwMode="auto">
          <a:xfrm>
            <a:off x="4217988" y="2057400"/>
            <a:ext cx="1878012" cy="584200"/>
            <a:chOff x="3089" y="1392"/>
            <a:chExt cx="1135" cy="272"/>
          </a:xfrm>
        </p:grpSpPr>
        <p:sp>
          <p:nvSpPr>
            <p:cNvPr id="1149" name="AutoShape 14">
              <a:extLst>
                <a:ext uri="{FF2B5EF4-FFF2-40B4-BE49-F238E27FC236}">
                  <a16:creationId xmlns:a16="http://schemas.microsoft.com/office/drawing/2014/main" id="{5AF7D3F1-06E4-4818-9D91-9BBB68FB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39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0" name="AutoShape 14">
              <a:extLst>
                <a:ext uri="{FF2B5EF4-FFF2-40B4-BE49-F238E27FC236}">
                  <a16:creationId xmlns:a16="http://schemas.microsoft.com/office/drawing/2014/main" id="{0CE92AFD-C1F0-4E6C-AF20-F9C5EEE06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139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1" name="AutoShape 14">
              <a:extLst>
                <a:ext uri="{FF2B5EF4-FFF2-40B4-BE49-F238E27FC236}">
                  <a16:creationId xmlns:a16="http://schemas.microsoft.com/office/drawing/2014/main" id="{7E433765-9239-4821-BA58-24F031011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139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2" name="AutoShape 14">
              <a:extLst>
                <a:ext uri="{FF2B5EF4-FFF2-40B4-BE49-F238E27FC236}">
                  <a16:creationId xmlns:a16="http://schemas.microsoft.com/office/drawing/2014/main" id="{5C1AB0E3-074E-4B89-9383-5CE06B31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139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7" name="Group 22">
            <a:extLst>
              <a:ext uri="{FF2B5EF4-FFF2-40B4-BE49-F238E27FC236}">
                <a16:creationId xmlns:a16="http://schemas.microsoft.com/office/drawing/2014/main" id="{C9517D41-BDD8-422E-BE19-A0463BA99F85}"/>
              </a:ext>
            </a:extLst>
          </p:cNvPr>
          <p:cNvGrpSpPr>
            <a:grpSpLocks/>
          </p:cNvGrpSpPr>
          <p:nvPr/>
        </p:nvGrpSpPr>
        <p:grpSpPr bwMode="auto">
          <a:xfrm>
            <a:off x="4217988" y="2667000"/>
            <a:ext cx="2868612" cy="584200"/>
            <a:chOff x="3089" y="1680"/>
            <a:chExt cx="1711" cy="272"/>
          </a:xfrm>
        </p:grpSpPr>
        <p:sp>
          <p:nvSpPr>
            <p:cNvPr id="1143" name="AutoShape 14">
              <a:extLst>
                <a:ext uri="{FF2B5EF4-FFF2-40B4-BE49-F238E27FC236}">
                  <a16:creationId xmlns:a16="http://schemas.microsoft.com/office/drawing/2014/main" id="{F3E4C50D-8AEC-4D89-9110-B1EF4A8C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68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4" name="AutoShape 14">
              <a:extLst>
                <a:ext uri="{FF2B5EF4-FFF2-40B4-BE49-F238E27FC236}">
                  <a16:creationId xmlns:a16="http://schemas.microsoft.com/office/drawing/2014/main" id="{5081FF48-C887-4691-B554-F06C8CA85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168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5" name="AutoShape 14">
              <a:extLst>
                <a:ext uri="{FF2B5EF4-FFF2-40B4-BE49-F238E27FC236}">
                  <a16:creationId xmlns:a16="http://schemas.microsoft.com/office/drawing/2014/main" id="{454E6B0F-31C1-4B05-A6F3-809FC0E15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168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6" name="AutoShape 14">
              <a:extLst>
                <a:ext uri="{FF2B5EF4-FFF2-40B4-BE49-F238E27FC236}">
                  <a16:creationId xmlns:a16="http://schemas.microsoft.com/office/drawing/2014/main" id="{A333B656-C011-45DF-8137-B3D8FDE87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68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7" name="AutoShape 14">
              <a:extLst>
                <a:ext uri="{FF2B5EF4-FFF2-40B4-BE49-F238E27FC236}">
                  <a16:creationId xmlns:a16="http://schemas.microsoft.com/office/drawing/2014/main" id="{C95A9D41-9E4D-4F5D-8D96-3B86255F3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168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8" name="AutoShape 14">
              <a:extLst>
                <a:ext uri="{FF2B5EF4-FFF2-40B4-BE49-F238E27FC236}">
                  <a16:creationId xmlns:a16="http://schemas.microsoft.com/office/drawing/2014/main" id="{D1884480-0CFC-4C86-9201-6A3798474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68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8" name="Group 29">
            <a:extLst>
              <a:ext uri="{FF2B5EF4-FFF2-40B4-BE49-F238E27FC236}">
                <a16:creationId xmlns:a16="http://schemas.microsoft.com/office/drawing/2014/main" id="{9CDFDA6F-5208-4F17-9BFD-14B9CE4B661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76600"/>
            <a:ext cx="914400" cy="533400"/>
            <a:chOff x="2801" y="1968"/>
            <a:chExt cx="559" cy="272"/>
          </a:xfrm>
        </p:grpSpPr>
        <p:sp>
          <p:nvSpPr>
            <p:cNvPr id="1141" name="AutoShape 14">
              <a:extLst>
                <a:ext uri="{FF2B5EF4-FFF2-40B4-BE49-F238E27FC236}">
                  <a16:creationId xmlns:a16="http://schemas.microsoft.com/office/drawing/2014/main" id="{B6CC8A76-C4F3-4516-85ED-079B8365B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" y="196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2" name="AutoShape 14">
              <a:extLst>
                <a:ext uri="{FF2B5EF4-FFF2-40B4-BE49-F238E27FC236}">
                  <a16:creationId xmlns:a16="http://schemas.microsoft.com/office/drawing/2014/main" id="{75589013-317C-4CB2-AA5A-33DEC614C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96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9" name="Group 32">
            <a:extLst>
              <a:ext uri="{FF2B5EF4-FFF2-40B4-BE49-F238E27FC236}">
                <a16:creationId xmlns:a16="http://schemas.microsoft.com/office/drawing/2014/main" id="{C1BF2690-2D9A-468E-9F8C-A90561948B2F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810000"/>
            <a:ext cx="3630613" cy="533400"/>
            <a:chOff x="960" y="2352"/>
            <a:chExt cx="2287" cy="272"/>
          </a:xfrm>
        </p:grpSpPr>
        <p:sp>
          <p:nvSpPr>
            <p:cNvPr id="1133" name="AutoShape 14">
              <a:extLst>
                <a:ext uri="{FF2B5EF4-FFF2-40B4-BE49-F238E27FC236}">
                  <a16:creationId xmlns:a16="http://schemas.microsoft.com/office/drawing/2014/main" id="{2F91AAAF-5E88-417D-9615-F13FF7C5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4" name="AutoShape 14">
              <a:extLst>
                <a:ext uri="{FF2B5EF4-FFF2-40B4-BE49-F238E27FC236}">
                  <a16:creationId xmlns:a16="http://schemas.microsoft.com/office/drawing/2014/main" id="{66B0D2BC-F8E4-460E-976C-D6A53AB6D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5" name="AutoShape 14">
              <a:extLst>
                <a:ext uri="{FF2B5EF4-FFF2-40B4-BE49-F238E27FC236}">
                  <a16:creationId xmlns:a16="http://schemas.microsoft.com/office/drawing/2014/main" id="{90675728-C689-420A-8A9E-E18194701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6" name="AutoShape 14">
              <a:extLst>
                <a:ext uri="{FF2B5EF4-FFF2-40B4-BE49-F238E27FC236}">
                  <a16:creationId xmlns:a16="http://schemas.microsoft.com/office/drawing/2014/main" id="{2A040964-96CC-4502-AE82-EE4911461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7" name="AutoShape 14">
              <a:extLst>
                <a:ext uri="{FF2B5EF4-FFF2-40B4-BE49-F238E27FC236}">
                  <a16:creationId xmlns:a16="http://schemas.microsoft.com/office/drawing/2014/main" id="{00061E65-EAF0-483D-8FF4-CFEEC52B9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8" name="AutoShape 14">
              <a:extLst>
                <a:ext uri="{FF2B5EF4-FFF2-40B4-BE49-F238E27FC236}">
                  <a16:creationId xmlns:a16="http://schemas.microsoft.com/office/drawing/2014/main" id="{18741E0C-FBFA-444B-B508-F9FCF290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9" name="AutoShape 14">
              <a:extLst>
                <a:ext uri="{FF2B5EF4-FFF2-40B4-BE49-F238E27FC236}">
                  <a16:creationId xmlns:a16="http://schemas.microsoft.com/office/drawing/2014/main" id="{EB7266B8-54A0-456E-89A0-FC764A0C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0" name="AutoShape 14">
              <a:extLst>
                <a:ext uri="{FF2B5EF4-FFF2-40B4-BE49-F238E27FC236}">
                  <a16:creationId xmlns:a16="http://schemas.microsoft.com/office/drawing/2014/main" id="{59873794-3BC4-464F-AC35-2D8E671BF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0" name="Group 41">
            <a:extLst>
              <a:ext uri="{FF2B5EF4-FFF2-40B4-BE49-F238E27FC236}">
                <a16:creationId xmlns:a16="http://schemas.microsoft.com/office/drawing/2014/main" id="{F898AE59-BA1A-44B5-A938-2E25B7E6D26E}"/>
              </a:ext>
            </a:extLst>
          </p:cNvPr>
          <p:cNvGrpSpPr>
            <a:grpSpLocks/>
          </p:cNvGrpSpPr>
          <p:nvPr/>
        </p:nvGrpSpPr>
        <p:grpSpPr bwMode="auto">
          <a:xfrm>
            <a:off x="2797175" y="4419600"/>
            <a:ext cx="1851025" cy="533400"/>
            <a:chOff x="2208" y="2544"/>
            <a:chExt cx="1135" cy="272"/>
          </a:xfrm>
        </p:grpSpPr>
        <p:sp>
          <p:nvSpPr>
            <p:cNvPr id="1129" name="AutoShape 14">
              <a:extLst>
                <a:ext uri="{FF2B5EF4-FFF2-40B4-BE49-F238E27FC236}">
                  <a16:creationId xmlns:a16="http://schemas.microsoft.com/office/drawing/2014/main" id="{C1B578C8-A641-43F6-98D8-45EE81559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54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0" name="AutoShape 14">
              <a:extLst>
                <a:ext uri="{FF2B5EF4-FFF2-40B4-BE49-F238E27FC236}">
                  <a16:creationId xmlns:a16="http://schemas.microsoft.com/office/drawing/2014/main" id="{D0553538-36BB-48FC-AEE7-0EC0EAEE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4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1" name="AutoShape 14">
              <a:extLst>
                <a:ext uri="{FF2B5EF4-FFF2-40B4-BE49-F238E27FC236}">
                  <a16:creationId xmlns:a16="http://schemas.microsoft.com/office/drawing/2014/main" id="{0931CEE3-1955-4B09-B55E-E2AF78828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2" name="AutoShape 14">
              <a:extLst>
                <a:ext uri="{FF2B5EF4-FFF2-40B4-BE49-F238E27FC236}">
                  <a16:creationId xmlns:a16="http://schemas.microsoft.com/office/drawing/2014/main" id="{1624C985-2FC8-4A24-91F0-6D973D1D4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54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18" name="Oval 46">
            <a:extLst>
              <a:ext uri="{FF2B5EF4-FFF2-40B4-BE49-F238E27FC236}">
                <a16:creationId xmlns:a16="http://schemas.microsoft.com/office/drawing/2014/main" id="{6474FE00-ECC3-4840-9B0E-BEBDF337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719" name="Oval 47">
            <a:extLst>
              <a:ext uri="{FF2B5EF4-FFF2-40B4-BE49-F238E27FC236}">
                <a16:creationId xmlns:a16="http://schemas.microsoft.com/office/drawing/2014/main" id="{D24B5D83-9BBB-48E9-AAEA-3C9FF4A0D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720" name="Oval 48">
            <a:extLst>
              <a:ext uri="{FF2B5EF4-FFF2-40B4-BE49-F238E27FC236}">
                <a16:creationId xmlns:a16="http://schemas.microsoft.com/office/drawing/2014/main" id="{8F9AF88D-C921-4273-AC77-360B8939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721" name="Oval 49">
            <a:extLst>
              <a:ext uri="{FF2B5EF4-FFF2-40B4-BE49-F238E27FC236}">
                <a16:creationId xmlns:a16="http://schemas.microsoft.com/office/drawing/2014/main" id="{80B8516C-F490-4AE2-A0D3-F11689718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722" name="Oval 50">
            <a:extLst>
              <a:ext uri="{FF2B5EF4-FFF2-40B4-BE49-F238E27FC236}">
                <a16:creationId xmlns:a16="http://schemas.microsoft.com/office/drawing/2014/main" id="{7F6C247B-7FB6-4E36-9885-D0A60891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723" name="Oval 51">
            <a:extLst>
              <a:ext uri="{FF2B5EF4-FFF2-40B4-BE49-F238E27FC236}">
                <a16:creationId xmlns:a16="http://schemas.microsoft.com/office/drawing/2014/main" id="{BD2B73C7-6996-4F0F-9F5F-882D615B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86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724" name="Oval 52">
            <a:extLst>
              <a:ext uri="{FF2B5EF4-FFF2-40B4-BE49-F238E27FC236}">
                <a16:creationId xmlns:a16="http://schemas.microsoft.com/office/drawing/2014/main" id="{F9CF2432-0782-49F3-B9DA-98333E7C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0066"/>
              </a:gs>
            </a:gsLst>
            <a:lin ang="5400000" scaled="1"/>
          </a:gradFill>
          <a:ln w="38100" algn="ctr">
            <a:solidFill>
              <a:srgbClr val="C4042D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725" name="AutoShape 53">
            <a:extLst>
              <a:ext uri="{FF2B5EF4-FFF2-40B4-BE49-F238E27FC236}">
                <a16:creationId xmlns:a16="http://schemas.microsoft.com/office/drawing/2014/main" id="{6BE59423-2B14-4AEC-A034-F75B3AB5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858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6" name="AutoShape 54">
            <a:extLst>
              <a:ext uri="{FF2B5EF4-FFF2-40B4-BE49-F238E27FC236}">
                <a16:creationId xmlns:a16="http://schemas.microsoft.com/office/drawing/2014/main" id="{E3C2D201-5CF4-46FA-89D3-E4B640A7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7" name="AutoShape 55">
            <a:extLst>
              <a:ext uri="{FF2B5EF4-FFF2-40B4-BE49-F238E27FC236}">
                <a16:creationId xmlns:a16="http://schemas.microsoft.com/office/drawing/2014/main" id="{1755F053-4F2D-42D9-A5DF-C112C97EE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9812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8" name="AutoShape 56">
            <a:extLst>
              <a:ext uri="{FF2B5EF4-FFF2-40B4-BE49-F238E27FC236}">
                <a16:creationId xmlns:a16="http://schemas.microsoft.com/office/drawing/2014/main" id="{D597690D-BF30-4322-9290-8304FC6ED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9" name="AutoShape 57">
            <a:extLst>
              <a:ext uri="{FF2B5EF4-FFF2-40B4-BE49-F238E27FC236}">
                <a16:creationId xmlns:a16="http://schemas.microsoft.com/office/drawing/2014/main" id="{E2DF1746-74B9-42AE-8340-6131FBA9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2766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0" name="AutoShape 58">
            <a:extLst>
              <a:ext uri="{FF2B5EF4-FFF2-40B4-BE49-F238E27FC236}">
                <a16:creationId xmlns:a16="http://schemas.microsoft.com/office/drawing/2014/main" id="{A25CEFD8-6C8A-4360-B18A-86FE08182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8862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1" name="AutoShape 59">
            <a:extLst>
              <a:ext uri="{FF2B5EF4-FFF2-40B4-BE49-F238E27FC236}">
                <a16:creationId xmlns:a16="http://schemas.microsoft.com/office/drawing/2014/main" id="{701ADCD1-46BD-4D0F-9FB6-3AD0C8F7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343400"/>
            <a:ext cx="457200" cy="6096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18900000" scaled="1"/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2" name="AutoShape 60">
            <a:extLst>
              <a:ext uri="{FF2B5EF4-FFF2-40B4-BE49-F238E27FC236}">
                <a16:creationId xmlns:a16="http://schemas.microsoft.com/office/drawing/2014/main" id="{0A5FDACC-CF81-47DE-8E3C-37967107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6248400" cy="10668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1 – gồm 3 ô chữ: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 là người đứng đầu nhà nước Văn Lang. </a:t>
            </a:r>
          </a:p>
        </p:txBody>
      </p:sp>
      <p:grpSp>
        <p:nvGrpSpPr>
          <p:cNvPr id="11" name="Group 61">
            <a:extLst>
              <a:ext uri="{FF2B5EF4-FFF2-40B4-BE49-F238E27FC236}">
                <a16:creationId xmlns:a16="http://schemas.microsoft.com/office/drawing/2014/main" id="{97099A0D-8D7F-44A7-9AB7-EA56A2BF037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838200"/>
            <a:ext cx="1447800" cy="533400"/>
            <a:chOff x="3600" y="528"/>
            <a:chExt cx="912" cy="336"/>
          </a:xfrm>
        </p:grpSpPr>
        <p:sp>
          <p:nvSpPr>
            <p:cNvPr id="1126" name="Text Box 62">
              <a:extLst>
                <a:ext uri="{FF2B5EF4-FFF2-40B4-BE49-F238E27FC236}">
                  <a16:creationId xmlns:a16="http://schemas.microsoft.com/office/drawing/2014/main" id="{61195C64-B18B-42CE-B9AA-FB43BF5AB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537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E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127" name="Text Box 63">
              <a:extLst>
                <a:ext uri="{FF2B5EF4-FFF2-40B4-BE49-F238E27FC236}">
                  <a16:creationId xmlns:a16="http://schemas.microsoft.com/office/drawing/2014/main" id="{F53C9DCA-4E75-4CAE-A7D8-A9AD7CE3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52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1128" name="Text Box 64">
              <a:extLst>
                <a:ext uri="{FF2B5EF4-FFF2-40B4-BE49-F238E27FC236}">
                  <a16:creationId xmlns:a16="http://schemas.microsoft.com/office/drawing/2014/main" id="{F769847E-D44F-4603-8927-88E817C45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52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3CD8611B-55D9-4E0B-8E9C-E279A6077C4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057400"/>
            <a:ext cx="1905000" cy="519113"/>
            <a:chOff x="2640" y="1296"/>
            <a:chExt cx="1200" cy="327"/>
          </a:xfrm>
        </p:grpSpPr>
        <p:sp>
          <p:nvSpPr>
            <p:cNvPr id="1122" name="Text Box 66">
              <a:extLst>
                <a:ext uri="{FF2B5EF4-FFF2-40B4-BE49-F238E27FC236}">
                  <a16:creationId xmlns:a16="http://schemas.microsoft.com/office/drawing/2014/main" id="{2A078BB0-4893-43C0-8B2B-16EE787FE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9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E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123" name="Text Box 67">
              <a:extLst>
                <a:ext uri="{FF2B5EF4-FFF2-40B4-BE49-F238E27FC236}">
                  <a16:creationId xmlns:a16="http://schemas.microsoft.com/office/drawing/2014/main" id="{50F51D13-E1EE-4587-B54F-63B7CF361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9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Ô</a:t>
              </a:r>
            </a:p>
          </p:txBody>
        </p:sp>
        <p:sp>
          <p:nvSpPr>
            <p:cNvPr id="1124" name="Text Box 68">
              <a:extLst>
                <a:ext uri="{FF2B5EF4-FFF2-40B4-BE49-F238E27FC236}">
                  <a16:creationId xmlns:a16="http://schemas.microsoft.com/office/drawing/2014/main" id="{BEB8E9E2-DF86-418D-A2AA-C8537498E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29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125" name="Text Box 69">
              <a:extLst>
                <a:ext uri="{FF2B5EF4-FFF2-40B4-BE49-F238E27FC236}">
                  <a16:creationId xmlns:a16="http://schemas.microsoft.com/office/drawing/2014/main" id="{426C5FCE-2151-4435-B8C9-3824B75E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29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Ì</a:t>
              </a:r>
            </a:p>
          </p:txBody>
        </p:sp>
      </p:grpSp>
      <p:grpSp>
        <p:nvGrpSpPr>
          <p:cNvPr id="13" name="Group 70">
            <a:extLst>
              <a:ext uri="{FF2B5EF4-FFF2-40B4-BE49-F238E27FC236}">
                <a16:creationId xmlns:a16="http://schemas.microsoft.com/office/drawing/2014/main" id="{491AA376-D18F-4A18-9D1C-481DDA0713A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667000"/>
            <a:ext cx="2895600" cy="519113"/>
            <a:chOff x="2640" y="1680"/>
            <a:chExt cx="1824" cy="327"/>
          </a:xfrm>
        </p:grpSpPr>
        <p:sp>
          <p:nvSpPr>
            <p:cNvPr id="1116" name="Text Box 71">
              <a:extLst>
                <a:ext uri="{FF2B5EF4-FFF2-40B4-BE49-F238E27FC236}">
                  <a16:creationId xmlns:a16="http://schemas.microsoft.com/office/drawing/2014/main" id="{6B313227-9B6E-4BF8-BCFC-7B19A734C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68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117" name="Text Box 72">
              <a:extLst>
                <a:ext uri="{FF2B5EF4-FFF2-40B4-BE49-F238E27FC236}">
                  <a16:creationId xmlns:a16="http://schemas.microsoft.com/office/drawing/2014/main" id="{82D5DDCD-DF26-40AB-850D-3E698B7C5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68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Â</a:t>
              </a:r>
            </a:p>
          </p:txBody>
        </p:sp>
        <p:sp>
          <p:nvSpPr>
            <p:cNvPr id="1118" name="Text Box 73">
              <a:extLst>
                <a:ext uri="{FF2B5EF4-FFF2-40B4-BE49-F238E27FC236}">
                  <a16:creationId xmlns:a16="http://schemas.microsoft.com/office/drawing/2014/main" id="{2CAD9647-48FD-42DE-9AD3-34CB0DDFF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68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119" name="Text Box 74">
              <a:extLst>
                <a:ext uri="{FF2B5EF4-FFF2-40B4-BE49-F238E27FC236}">
                  <a16:creationId xmlns:a16="http://schemas.microsoft.com/office/drawing/2014/main" id="{484724A9-6EDA-45A7-8511-4FEAD579D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8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120" name="Text Box 75">
              <a:extLst>
                <a:ext uri="{FF2B5EF4-FFF2-40B4-BE49-F238E27FC236}">
                  <a16:creationId xmlns:a16="http://schemas.microsoft.com/office/drawing/2014/main" id="{2941B803-7882-45DF-8878-7BD03E315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68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Ạ</a:t>
              </a:r>
            </a:p>
          </p:txBody>
        </p:sp>
        <p:sp>
          <p:nvSpPr>
            <p:cNvPr id="1121" name="Text Box 76">
              <a:extLst>
                <a:ext uri="{FF2B5EF4-FFF2-40B4-BE49-F238E27FC236}">
                  <a16:creationId xmlns:a16="http://schemas.microsoft.com/office/drawing/2014/main" id="{CA91CBE1-7F24-461C-8A15-D9C718603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8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E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id="{8171102B-49C9-4E2A-8ADE-7C2423F6557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810000"/>
            <a:ext cx="3657600" cy="519113"/>
            <a:chOff x="912" y="2400"/>
            <a:chExt cx="2304" cy="327"/>
          </a:xfrm>
        </p:grpSpPr>
        <p:sp>
          <p:nvSpPr>
            <p:cNvPr id="1108" name="Text Box 78">
              <a:extLst>
                <a:ext uri="{FF2B5EF4-FFF2-40B4-BE49-F238E27FC236}">
                  <a16:creationId xmlns:a16="http://schemas.microsoft.com/office/drawing/2014/main" id="{DD7D2303-DAB4-4D27-BAA8-EB0005376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Ộ</a:t>
              </a:r>
            </a:p>
          </p:txBody>
        </p:sp>
        <p:sp>
          <p:nvSpPr>
            <p:cNvPr id="1109" name="Text Box 79">
              <a:extLst>
                <a:ext uri="{FF2B5EF4-FFF2-40B4-BE49-F238E27FC236}">
                  <a16:creationId xmlns:a16="http://schemas.microsoft.com/office/drawing/2014/main" id="{0603D067-7F0E-456E-9D5E-9ADD9A6A1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E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110" name="Text Box 80">
              <a:extLst>
                <a:ext uri="{FF2B5EF4-FFF2-40B4-BE49-F238E27FC236}">
                  <a16:creationId xmlns:a16="http://schemas.microsoft.com/office/drawing/2014/main" id="{C29DE9A0-1115-4EDF-95C7-9CDF40F2E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111" name="Text Box 81">
              <a:extLst>
                <a:ext uri="{FF2B5EF4-FFF2-40B4-BE49-F238E27FC236}">
                  <a16:creationId xmlns:a16="http://schemas.microsoft.com/office/drawing/2014/main" id="{58E20C39-F328-4EF8-96DE-3ECE3366D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1112" name="Text Box 82">
              <a:extLst>
                <a:ext uri="{FF2B5EF4-FFF2-40B4-BE49-F238E27FC236}">
                  <a16:creationId xmlns:a16="http://schemas.microsoft.com/office/drawing/2014/main" id="{34981DDA-7BA1-4D28-AABC-A8C4B6220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113" name="Text Box 83">
              <a:extLst>
                <a:ext uri="{FF2B5EF4-FFF2-40B4-BE49-F238E27FC236}">
                  <a16:creationId xmlns:a16="http://schemas.microsoft.com/office/drawing/2014/main" id="{91A729EC-81AE-4155-BC75-69A0F9857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114" name="Text Box 84">
              <a:extLst>
                <a:ext uri="{FF2B5EF4-FFF2-40B4-BE49-F238E27FC236}">
                  <a16:creationId xmlns:a16="http://schemas.microsoft.com/office/drawing/2014/main" id="{480CCBA0-7B2A-4BDC-9A1E-B15FE064B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À</a:t>
              </a:r>
            </a:p>
          </p:txBody>
        </p:sp>
        <p:sp>
          <p:nvSpPr>
            <p:cNvPr id="1115" name="Text Box 85">
              <a:extLst>
                <a:ext uri="{FF2B5EF4-FFF2-40B4-BE49-F238E27FC236}">
                  <a16:creationId xmlns:a16="http://schemas.microsoft.com/office/drawing/2014/main" id="{52E77D3E-7411-45E8-8C54-28D918535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15" name="Group 86">
            <a:extLst>
              <a:ext uri="{FF2B5EF4-FFF2-40B4-BE49-F238E27FC236}">
                <a16:creationId xmlns:a16="http://schemas.microsoft.com/office/drawing/2014/main" id="{BA013765-1F3F-4A2D-B27D-394CCE0384A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419600"/>
            <a:ext cx="1828800" cy="519113"/>
            <a:chOff x="1776" y="2784"/>
            <a:chExt cx="1152" cy="327"/>
          </a:xfrm>
        </p:grpSpPr>
        <p:sp>
          <p:nvSpPr>
            <p:cNvPr id="1104" name="Text Box 87">
              <a:extLst>
                <a:ext uri="{FF2B5EF4-FFF2-40B4-BE49-F238E27FC236}">
                  <a16:creationId xmlns:a16="http://schemas.microsoft.com/office/drawing/2014/main" id="{F308D8CC-FB07-40C8-9F62-844938363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78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Đ</a:t>
              </a:r>
            </a:p>
          </p:txBody>
        </p:sp>
        <p:sp>
          <p:nvSpPr>
            <p:cNvPr id="1105" name="Text Box 88">
              <a:extLst>
                <a:ext uri="{FF2B5EF4-FFF2-40B4-BE49-F238E27FC236}">
                  <a16:creationId xmlns:a16="http://schemas.microsoft.com/office/drawing/2014/main" id="{72253300-E681-4B8F-BDCB-4632B64D9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Ồ</a:t>
              </a:r>
            </a:p>
          </p:txBody>
        </p:sp>
        <p:sp>
          <p:nvSpPr>
            <p:cNvPr id="1106" name="Text Box 89">
              <a:extLst>
                <a:ext uri="{FF2B5EF4-FFF2-40B4-BE49-F238E27FC236}">
                  <a16:creationId xmlns:a16="http://schemas.microsoft.com/office/drawing/2014/main" id="{FE7EA96C-F0C5-4413-BA27-8560CAC65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78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107" name="Text Box 90">
              <a:extLst>
                <a:ext uri="{FF2B5EF4-FFF2-40B4-BE49-F238E27FC236}">
                  <a16:creationId xmlns:a16="http://schemas.microsoft.com/office/drawing/2014/main" id="{3E071712-9768-4442-9BE0-EA798F7B6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78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E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</p:grpSp>
      <p:pic>
        <p:nvPicPr>
          <p:cNvPr id="2" name="Picture 134" descr="S128x128P_10231">
            <a:extLst>
              <a:ext uri="{FF2B5EF4-FFF2-40B4-BE49-F238E27FC236}">
                <a16:creationId xmlns:a16="http://schemas.microsoft.com/office/drawing/2014/main" id="{874015BC-3577-4644-98B3-7BFF0FB28C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457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64" name="AutoShape 92">
            <a:extLst>
              <a:ext uri="{FF2B5EF4-FFF2-40B4-BE49-F238E27FC236}">
                <a16:creationId xmlns:a16="http://schemas.microsoft.com/office/drawing/2014/main" id="{4511CB01-EB4C-453F-85E7-B6C548E6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0"/>
            <a:ext cx="6400800" cy="10668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2  – gồm 9 ô chữ: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Nhà nước Văn Lang ra đời vào khoảng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thời gian nào?</a:t>
            </a:r>
          </a:p>
        </p:txBody>
      </p:sp>
      <p:sp>
        <p:nvSpPr>
          <p:cNvPr id="28765" name="AutoShape 93">
            <a:extLst>
              <a:ext uri="{FF2B5EF4-FFF2-40B4-BE49-F238E27FC236}">
                <a16:creationId xmlns:a16="http://schemas.microsoft.com/office/drawing/2014/main" id="{430DD29C-0B8C-4BC0-9EFF-8BB4CC63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0"/>
            <a:ext cx="6858000" cy="10668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3 – gồm 4 ô chữ: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 là tầng lớp thấp kém nhất dưới thời Văn Lang.</a:t>
            </a:r>
          </a:p>
        </p:txBody>
      </p:sp>
      <p:sp>
        <p:nvSpPr>
          <p:cNvPr id="28766" name="AutoShape 94">
            <a:extLst>
              <a:ext uri="{FF2B5EF4-FFF2-40B4-BE49-F238E27FC236}">
                <a16:creationId xmlns:a16="http://schemas.microsoft.com/office/drawing/2014/main" id="{EFC8B1BC-00AB-47E2-90C4-4F1E78240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34000"/>
            <a:ext cx="6553200" cy="10668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4 – gồm 6 ô chữ: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Dân thường dưới thời Văn Lang còn gọi là gì?</a:t>
            </a:r>
          </a:p>
        </p:txBody>
      </p:sp>
      <p:sp>
        <p:nvSpPr>
          <p:cNvPr id="28767" name="AutoShape 95">
            <a:extLst>
              <a:ext uri="{FF2B5EF4-FFF2-40B4-BE49-F238E27FC236}">
                <a16:creationId xmlns:a16="http://schemas.microsoft.com/office/drawing/2014/main" id="{0F6DC319-FE8F-47F0-967E-AA342E7D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10200"/>
            <a:ext cx="6553200" cy="10668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5 – gồm 6 ô chữ: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 là một trong những loại trang sức mà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phụ nữ thời Văn Lang thích đeo.</a:t>
            </a:r>
          </a:p>
        </p:txBody>
      </p:sp>
      <p:sp>
        <p:nvSpPr>
          <p:cNvPr id="28768" name="AutoShape 96">
            <a:extLst>
              <a:ext uri="{FF2B5EF4-FFF2-40B4-BE49-F238E27FC236}">
                <a16:creationId xmlns:a16="http://schemas.microsoft.com/office/drawing/2014/main" id="{36F350F8-962B-4892-ACAF-28312627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34000"/>
            <a:ext cx="6553200" cy="10668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6 – gồm 8 ô chữ: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 là nghề chính của lạc dân.</a:t>
            </a:r>
          </a:p>
        </p:txBody>
      </p:sp>
      <p:sp>
        <p:nvSpPr>
          <p:cNvPr id="28769" name="AutoShape 97">
            <a:extLst>
              <a:ext uri="{FF2B5EF4-FFF2-40B4-BE49-F238E27FC236}">
                <a16:creationId xmlns:a16="http://schemas.microsoft.com/office/drawing/2014/main" id="{E187F750-0EBC-44A1-8547-3CF4330C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6781800" cy="1219200"/>
          </a:xfrm>
          <a:prstGeom prst="flowChartAlternateProcess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Hàng ngang số 7 – gồm 4 ô chữ: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Đây là chất liệu chủ yếu để làm đồ dùng, trang sức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dưới thời Văn Lang</a:t>
            </a:r>
          </a:p>
        </p:txBody>
      </p:sp>
      <p:sp>
        <p:nvSpPr>
          <p:cNvPr id="28770" name="Rectangle 98">
            <a:extLst>
              <a:ext uri="{FF2B5EF4-FFF2-40B4-BE49-F238E27FC236}">
                <a16:creationId xmlns:a16="http://schemas.microsoft.com/office/drawing/2014/main" id="{F1F06C92-1E46-4B59-833E-F0270FF1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47800" cy="6096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0000"/>
              </a:gs>
            </a:gsLst>
            <a:lin ang="5400000" scaled="1"/>
          </a:gradFill>
          <a:ln w="57150" cmpd="thinThick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Từ khóa</a:t>
            </a:r>
          </a:p>
        </p:txBody>
      </p:sp>
      <p:sp>
        <p:nvSpPr>
          <p:cNvPr id="1069" name="AutoShape 14">
            <a:extLst>
              <a:ext uri="{FF2B5EF4-FFF2-40B4-BE49-F238E27FC236}">
                <a16:creationId xmlns:a16="http://schemas.microsoft.com/office/drawing/2014/main" id="{4A5E2888-F84B-412D-B285-6F4541D3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3276600"/>
            <a:ext cx="442912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0" name="AutoShape 14">
            <a:extLst>
              <a:ext uri="{FF2B5EF4-FFF2-40B4-BE49-F238E27FC236}">
                <a16:creationId xmlns:a16="http://schemas.microsoft.com/office/drawing/2014/main" id="{42723455-1304-4616-8BF3-F7F56A91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42913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1" name="AutoShape 14">
            <a:extLst>
              <a:ext uri="{FF2B5EF4-FFF2-40B4-BE49-F238E27FC236}">
                <a16:creationId xmlns:a16="http://schemas.microsoft.com/office/drawing/2014/main" id="{56EFDD48-4ABE-4744-A0FF-323917F4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76600"/>
            <a:ext cx="442913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2" name="AutoShape 14">
            <a:extLst>
              <a:ext uri="{FF2B5EF4-FFF2-40B4-BE49-F238E27FC236}">
                <a16:creationId xmlns:a16="http://schemas.microsoft.com/office/drawing/2014/main" id="{55570C0D-8878-4980-AF18-9CACD39F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47800"/>
            <a:ext cx="430213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3" name="AutoShape 14">
            <a:extLst>
              <a:ext uri="{FF2B5EF4-FFF2-40B4-BE49-F238E27FC236}">
                <a16:creationId xmlns:a16="http://schemas.microsoft.com/office/drawing/2014/main" id="{AFDFDBD4-8616-4073-8BED-B6EA3098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430213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4" name="AutoShape 14">
            <a:extLst>
              <a:ext uri="{FF2B5EF4-FFF2-40B4-BE49-F238E27FC236}">
                <a16:creationId xmlns:a16="http://schemas.microsoft.com/office/drawing/2014/main" id="{B1BD4B49-E8C0-49D3-8C6A-7EB3969E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76600"/>
            <a:ext cx="442913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06">
            <a:extLst>
              <a:ext uri="{FF2B5EF4-FFF2-40B4-BE49-F238E27FC236}">
                <a16:creationId xmlns:a16="http://schemas.microsoft.com/office/drawing/2014/main" id="{1B4D86EC-C701-4EDC-8FC2-26CD13D1363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76600"/>
            <a:ext cx="2743200" cy="519113"/>
            <a:chOff x="1488" y="2064"/>
            <a:chExt cx="1728" cy="327"/>
          </a:xfrm>
        </p:grpSpPr>
        <p:sp>
          <p:nvSpPr>
            <p:cNvPr id="1098" name="Text Box 107">
              <a:extLst>
                <a:ext uri="{FF2B5EF4-FFF2-40B4-BE49-F238E27FC236}">
                  <a16:creationId xmlns:a16="http://schemas.microsoft.com/office/drawing/2014/main" id="{F8E0E648-F281-400C-9975-89C3A9B7A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0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E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99" name="Text Box 108">
              <a:extLst>
                <a:ext uri="{FF2B5EF4-FFF2-40B4-BE49-F238E27FC236}">
                  <a16:creationId xmlns:a16="http://schemas.microsoft.com/office/drawing/2014/main" id="{62EAD3B5-2BD4-4508-ADFD-A841FA02E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0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100" name="Text Box 109">
              <a:extLst>
                <a:ext uri="{FF2B5EF4-FFF2-40B4-BE49-F238E27FC236}">
                  <a16:creationId xmlns:a16="http://schemas.microsoft.com/office/drawing/2014/main" id="{66DA8B75-C118-4980-BDCE-AEE7A67E5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101" name="Text Box 110">
              <a:extLst>
                <a:ext uri="{FF2B5EF4-FFF2-40B4-BE49-F238E27FC236}">
                  <a16:creationId xmlns:a16="http://schemas.microsoft.com/office/drawing/2014/main" id="{15CD5528-3771-4A7C-AB9F-F2FD10E80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02" name="Text Box 111">
              <a:extLst>
                <a:ext uri="{FF2B5EF4-FFF2-40B4-BE49-F238E27FC236}">
                  <a16:creationId xmlns:a16="http://schemas.microsoft.com/office/drawing/2014/main" id="{B9C1ECBF-E483-4850-BF80-EF6C9FAE2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103" name="Text Box 112">
              <a:extLst>
                <a:ext uri="{FF2B5EF4-FFF2-40B4-BE49-F238E27FC236}">
                  <a16:creationId xmlns:a16="http://schemas.microsoft.com/office/drawing/2014/main" id="{93CC830D-A2EE-4F40-8CB5-89CD95227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6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H</a:t>
              </a:r>
            </a:p>
          </p:txBody>
        </p:sp>
      </p:grpSp>
      <p:pic>
        <p:nvPicPr>
          <p:cNvPr id="28785" name="Picture 113" descr="nature%20(54)">
            <a:extLst>
              <a:ext uri="{FF2B5EF4-FFF2-40B4-BE49-F238E27FC236}">
                <a16:creationId xmlns:a16="http://schemas.microsoft.com/office/drawing/2014/main" id="{E62CCF4D-7BC6-4D8F-8271-E4E8CE4E2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7" name="AutoShape 14">
            <a:extLst>
              <a:ext uri="{FF2B5EF4-FFF2-40B4-BE49-F238E27FC236}">
                <a16:creationId xmlns:a16="http://schemas.microsoft.com/office/drawing/2014/main" id="{82A43D70-DE62-4F16-A1BE-A5FC64B0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47800"/>
            <a:ext cx="430213" cy="584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50000">
                <a:srgbClr val="CCFFF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15">
            <a:extLst>
              <a:ext uri="{FF2B5EF4-FFF2-40B4-BE49-F238E27FC236}">
                <a16:creationId xmlns:a16="http://schemas.microsoft.com/office/drawing/2014/main" id="{0CC60C8D-CDCF-428E-9113-5891DE74565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47800"/>
            <a:ext cx="4191000" cy="533400"/>
            <a:chOff x="1488" y="912"/>
            <a:chExt cx="2640" cy="336"/>
          </a:xfrm>
        </p:grpSpPr>
        <p:grpSp>
          <p:nvGrpSpPr>
            <p:cNvPr id="1088" name="Group 116">
              <a:extLst>
                <a:ext uri="{FF2B5EF4-FFF2-40B4-BE49-F238E27FC236}">
                  <a16:creationId xmlns:a16="http://schemas.microsoft.com/office/drawing/2014/main" id="{C1B1ABA8-8E7A-4DC6-AABF-A4A548EEE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912"/>
              <a:ext cx="2640" cy="336"/>
              <a:chOff x="1488" y="912"/>
              <a:chExt cx="2640" cy="336"/>
            </a:xfrm>
          </p:grpSpPr>
          <p:sp>
            <p:nvSpPr>
              <p:cNvPr id="1090" name="Text Box 117">
                <a:extLst>
                  <a:ext uri="{FF2B5EF4-FFF2-40B4-BE49-F238E27FC236}">
                    <a16:creationId xmlns:a16="http://schemas.microsoft.com/office/drawing/2014/main" id="{020DC973-3595-4DDC-B8C5-42CC86166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921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091" name="Text Box 118">
                <a:extLst>
                  <a:ext uri="{FF2B5EF4-FFF2-40B4-BE49-F238E27FC236}">
                    <a16:creationId xmlns:a16="http://schemas.microsoft.com/office/drawing/2014/main" id="{B6DBC772-14AA-42E3-B045-FF1B3F4F1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DE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Ă</a:t>
                </a:r>
              </a:p>
            </p:txBody>
          </p:sp>
          <p:sp>
            <p:nvSpPr>
              <p:cNvPr id="1092" name="Text Box 119">
                <a:extLst>
                  <a:ext uri="{FF2B5EF4-FFF2-40B4-BE49-F238E27FC236}">
                    <a16:creationId xmlns:a16="http://schemas.microsoft.com/office/drawing/2014/main" id="{A0ED78A4-4FB3-4FAE-A48F-8F712B8B2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093" name="Text Box 120">
                <a:extLst>
                  <a:ext uri="{FF2B5EF4-FFF2-40B4-BE49-F238E27FC236}">
                    <a16:creationId xmlns:a16="http://schemas.microsoft.com/office/drawing/2014/main" id="{E9915BF7-B9C9-4CDD-A7A0-D3E310EBF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094" name="Text Box 121">
                <a:extLst>
                  <a:ext uri="{FF2B5EF4-FFF2-40B4-BE49-F238E27FC236}">
                    <a16:creationId xmlns:a16="http://schemas.microsoft.com/office/drawing/2014/main" id="{CD298E97-2FE5-4DB8-8A3F-5CE0C8F01F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095" name="Text Box 122">
                <a:extLst>
                  <a:ext uri="{FF2B5EF4-FFF2-40B4-BE49-F238E27FC236}">
                    <a16:creationId xmlns:a16="http://schemas.microsoft.com/office/drawing/2014/main" id="{EF81B6A5-CFBD-4E19-A78F-22DD28894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096" name="Text Box 123">
                <a:extLst>
                  <a:ext uri="{FF2B5EF4-FFF2-40B4-BE49-F238E27FC236}">
                    <a16:creationId xmlns:a16="http://schemas.microsoft.com/office/drawing/2014/main" id="{09867A66-6F97-477A-8B39-BF94BF29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097" name="Text Box 124">
                <a:extLst>
                  <a:ext uri="{FF2B5EF4-FFF2-40B4-BE49-F238E27FC236}">
                    <a16:creationId xmlns:a16="http://schemas.microsoft.com/office/drawing/2014/main" id="{5EC66771-31C5-4518-A030-67C98AF7A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sp>
          <p:nvSpPr>
            <p:cNvPr id="1089" name="Text Box 125">
              <a:extLst>
                <a:ext uri="{FF2B5EF4-FFF2-40B4-BE49-F238E27FC236}">
                  <a16:creationId xmlns:a16="http://schemas.microsoft.com/office/drawing/2014/main" id="{1438C1EB-8BE1-4371-8145-D832CFFA1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91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9" name="Group 126">
            <a:extLst>
              <a:ext uri="{FF2B5EF4-FFF2-40B4-BE49-F238E27FC236}">
                <a16:creationId xmlns:a16="http://schemas.microsoft.com/office/drawing/2014/main" id="{37E91D74-1A7F-4088-A1AF-BC9F76BE475C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838200"/>
            <a:ext cx="430213" cy="4114800"/>
            <a:chOff x="2657" y="528"/>
            <a:chExt cx="271" cy="2592"/>
          </a:xfrm>
        </p:grpSpPr>
        <p:sp>
          <p:nvSpPr>
            <p:cNvPr id="1081" name="AutoShape 17">
              <a:extLst>
                <a:ext uri="{FF2B5EF4-FFF2-40B4-BE49-F238E27FC236}">
                  <a16:creationId xmlns:a16="http://schemas.microsoft.com/office/drawing/2014/main" id="{C02B80F6-1F02-4662-AA30-D7D0CF9C2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528"/>
              <a:ext cx="271" cy="336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082" name="AutoShape 17">
              <a:extLst>
                <a:ext uri="{FF2B5EF4-FFF2-40B4-BE49-F238E27FC236}">
                  <a16:creationId xmlns:a16="http://schemas.microsoft.com/office/drawing/2014/main" id="{99C5309D-8CAB-4E69-9DFC-938CC1EE2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864"/>
              <a:ext cx="271" cy="38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Ă</a:t>
              </a:r>
            </a:p>
          </p:txBody>
        </p:sp>
        <p:sp>
          <p:nvSpPr>
            <p:cNvPr id="1083" name="AutoShape 17">
              <a:extLst>
                <a:ext uri="{FF2B5EF4-FFF2-40B4-BE49-F238E27FC236}">
                  <a16:creationId xmlns:a16="http://schemas.microsoft.com/office/drawing/2014/main" id="{47EEE3A4-27FB-4A7B-BE34-9A7295AF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1248"/>
              <a:ext cx="271" cy="38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84" name="AutoShape 17">
              <a:extLst>
                <a:ext uri="{FF2B5EF4-FFF2-40B4-BE49-F238E27FC236}">
                  <a16:creationId xmlns:a16="http://schemas.microsoft.com/office/drawing/2014/main" id="{50CDC145-FA5F-46C0-97BB-90A9121FF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1632"/>
              <a:ext cx="271" cy="38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1085" name="AutoShape 17">
              <a:extLst>
                <a:ext uri="{FF2B5EF4-FFF2-40B4-BE49-F238E27FC236}">
                  <a16:creationId xmlns:a16="http://schemas.microsoft.com/office/drawing/2014/main" id="{F3763612-FEC3-40F6-835C-43EE2E0F0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016"/>
              <a:ext cx="271" cy="38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86" name="AutoShape 17">
              <a:extLst>
                <a:ext uri="{FF2B5EF4-FFF2-40B4-BE49-F238E27FC236}">
                  <a16:creationId xmlns:a16="http://schemas.microsoft.com/office/drawing/2014/main" id="{153BFBC1-3D56-4398-AD7D-75E988D48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400"/>
              <a:ext cx="271" cy="38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87" name="AutoShape 17">
              <a:extLst>
                <a:ext uri="{FF2B5EF4-FFF2-40B4-BE49-F238E27FC236}">
                  <a16:creationId xmlns:a16="http://schemas.microsoft.com/office/drawing/2014/main" id="{5B7D3085-6282-40BB-9C12-C90E982F1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784"/>
              <a:ext cx="271" cy="336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</p:grpSp>
      <p:pic>
        <p:nvPicPr>
          <p:cNvPr id="28806" name="Picture 4" descr="CMISC104">
            <a:hlinkClick r:id="rId8" action="ppaction://hlinksldjump"/>
            <a:extLst>
              <a:ext uri="{FF2B5EF4-FFF2-40B4-BE49-F238E27FC236}">
                <a16:creationId xmlns:a16="http://schemas.microsoft.com/office/drawing/2014/main" id="{3DCDB094-D000-4C02-8886-E653B10FA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1725"/>
            <a:ext cx="1828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4" r:id="rId2" imgW="1371429" imgH="762106"/>
        </mc:Choice>
        <mc:Fallback>
          <p:control r:id="rId2" imgW="1371429" imgH="762106">
            <p:pic>
              <p:nvPicPr>
                <p:cNvPr id="1026" name="FOfficeDoc1">
                  <a:extLst>
                    <a:ext uri="{FF2B5EF4-FFF2-40B4-BE49-F238E27FC236}">
                      <a16:creationId xmlns:a16="http://schemas.microsoft.com/office/drawing/2014/main" id="{FF176026-81A2-456D-8F56-4CCBEFF6D6F1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2400" y="0"/>
                  <a:ext cx="13716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85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50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50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50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9" dur="50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50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50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50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8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9" dur="50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50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50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50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8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 nodeType="clickPar">
                      <p:stCondLst>
                        <p:cond delay="0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9" dur="50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8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50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50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50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8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9" dur="50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3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8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7" dur="50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8" dur="50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50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2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28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9" dur="50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3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3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8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2000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0"/>
                  </p:tgtEl>
                </p:cond>
              </p:nextCondLst>
            </p:seq>
          </p:childTnLst>
        </p:cTn>
      </p:par>
    </p:tnLst>
    <p:bldLst>
      <p:bldP spid="28718" grpId="0" animBg="1"/>
      <p:bldP spid="28719" grpId="0" animBg="1"/>
      <p:bldP spid="28720" grpId="0" animBg="1"/>
      <p:bldP spid="28721" grpId="0" animBg="1"/>
      <p:bldP spid="28722" grpId="0" animBg="1"/>
      <p:bldP spid="28723" grpId="0" animBg="1"/>
      <p:bldP spid="28724" grpId="0" animBg="1"/>
      <p:bldP spid="28732" grpId="0" animBg="1"/>
      <p:bldP spid="28732" grpId="1" animBg="1"/>
      <p:bldP spid="28764" grpId="0" animBg="1"/>
      <p:bldP spid="28764" grpId="1" animBg="1"/>
      <p:bldP spid="28765" grpId="0" animBg="1"/>
      <p:bldP spid="28765" grpId="1" animBg="1"/>
      <p:bldP spid="28766" grpId="0" animBg="1"/>
      <p:bldP spid="28766" grpId="1" animBg="1"/>
      <p:bldP spid="28767" grpId="0" animBg="1"/>
      <p:bldP spid="28767" grpId="1" animBg="1"/>
      <p:bldP spid="28768" grpId="0" animBg="1"/>
      <p:bldP spid="28768" grpId="1" animBg="1"/>
      <p:bldP spid="28769" grpId="0" animBg="1"/>
      <p:bldP spid="28769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C2749E31-7AC1-463D-A81F-7B9FDDDE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" y="941677"/>
            <a:ext cx="928411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0F1A39BF-BCE9-4C10-BFBB-F9919725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8411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C221ED-6554-430C-BA6D-34DBD349528E}"/>
              </a:ext>
            </a:extLst>
          </p:cNvPr>
          <p:cNvSpPr txBox="1"/>
          <p:nvPr/>
        </p:nvSpPr>
        <p:spPr>
          <a:xfrm>
            <a:off x="2840883" y="1571731"/>
            <a:ext cx="227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Khoa học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01A2E-2E91-48B2-9D8F-D4B0E01CBE00}"/>
              </a:ext>
            </a:extLst>
          </p:cNvPr>
          <p:cNvSpPr txBox="1"/>
          <p:nvPr/>
        </p:nvSpPr>
        <p:spPr>
          <a:xfrm>
            <a:off x="1752600" y="2201785"/>
            <a:ext cx="563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Vai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trò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chất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đạm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chất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béo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724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893826" y="2079985"/>
            <a:ext cx="735634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sz="33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thức ăn có chứa nhiều chất bột đường.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7D8F1A4-A78E-4D4A-B390-4CBE48565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26" y="3466790"/>
            <a:ext cx="63436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sz="3300"/>
              <a:t>Nêu vai trò của chất bột đường.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B3532DFB-CB2C-4603-BCF7-4FAFAACF2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441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16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TRƯỚC:</a:t>
            </a:r>
          </a:p>
        </p:txBody>
      </p:sp>
    </p:spTree>
    <p:extLst>
      <p:ext uri="{BB962C8B-B14F-4D97-AF65-F5344CB8AC3E}">
        <p14:creationId xmlns:p14="http://schemas.microsoft.com/office/powerpoint/2010/main" val="42101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2228851" y="857249"/>
            <a:ext cx="821373" cy="1264956"/>
            <a:chOff x="1344" y="2496"/>
            <a:chExt cx="796" cy="1289"/>
          </a:xfrm>
        </p:grpSpPr>
        <p:pic>
          <p:nvPicPr>
            <p:cNvPr id="8217" name="Picture 23" descr="G:\Hình ảnh04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72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Box 41"/>
            <p:cNvSpPr txBox="1">
              <a:spLocks noChangeArrowheads="1"/>
            </p:cNvSpPr>
            <p:nvPr/>
          </p:nvSpPr>
          <p:spPr bwMode="auto">
            <a:xfrm>
              <a:off x="1536" y="3456"/>
              <a:ext cx="60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500" dirty="0" err="1" smtClean="0">
                  <a:solidFill>
                    <a:prstClr val="black"/>
                  </a:solidFill>
                  <a:latin typeface=".VnTimeH" panose="020B7200000000000000" pitchFamily="34" charset="0"/>
                </a:rPr>
                <a:t>Ốc</a:t>
              </a:r>
              <a:endParaRPr lang="en-US" sz="150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5679280" y="2171701"/>
            <a:ext cx="914400" cy="1030511"/>
            <a:chOff x="3552" y="960"/>
            <a:chExt cx="862" cy="1287"/>
          </a:xfrm>
        </p:grpSpPr>
        <p:pic>
          <p:nvPicPr>
            <p:cNvPr id="8233" name="Picture 8" descr="C:\Documents and Settings\ComputerPC\My Documents\My Pictures\la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960"/>
              <a:ext cx="86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4" name="Text Box 19"/>
            <p:cNvSpPr txBox="1">
              <a:spLocks noChangeArrowheads="1"/>
            </p:cNvSpPr>
            <p:nvPr/>
          </p:nvSpPr>
          <p:spPr bwMode="auto">
            <a:xfrm>
              <a:off x="3696" y="1872"/>
              <a:ext cx="57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Lạc</a:t>
              </a: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endParaRPr lang="en-US" sz="135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4400550" y="971551"/>
            <a:ext cx="971550" cy="1283224"/>
            <a:chOff x="4656" y="912"/>
            <a:chExt cx="904" cy="1591"/>
          </a:xfrm>
        </p:grpSpPr>
        <p:pic>
          <p:nvPicPr>
            <p:cNvPr id="8231" name="Picture 9" descr="C:\Documents and Settings\ComputerPC\My Documents\My Pictures\thit g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912"/>
              <a:ext cx="90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2" name="Text Box 20"/>
            <p:cNvSpPr txBox="1">
              <a:spLocks noChangeArrowheads="1"/>
            </p:cNvSpPr>
            <p:nvPr/>
          </p:nvSpPr>
          <p:spPr bwMode="auto">
            <a:xfrm>
              <a:off x="4752" y="1873"/>
              <a:ext cx="768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1350" dirty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Vịt</a:t>
              </a: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quay</a:t>
              </a:r>
              <a:endParaRPr lang="en-US" sz="135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1143000" y="971552"/>
            <a:ext cx="1169670" cy="926189"/>
            <a:chOff x="4679" y="2448"/>
            <a:chExt cx="855" cy="1347"/>
          </a:xfrm>
        </p:grpSpPr>
        <p:pic>
          <p:nvPicPr>
            <p:cNvPr id="8227" name="Picture 14" descr="C:\Documents and Settings\ComputerPC\My Documents\My Pictures\thit lon'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2448"/>
              <a:ext cx="826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>
              <a:off x="4726" y="3359"/>
              <a:ext cx="80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35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sz="135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lợn</a:t>
              </a:r>
              <a:r>
                <a:rPr lang="en-US" sz="135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2171700" y="2114551"/>
            <a:ext cx="1028700" cy="1407526"/>
            <a:chOff x="1056" y="1085"/>
            <a:chExt cx="1008" cy="1381"/>
          </a:xfrm>
        </p:grpSpPr>
        <p:pic>
          <p:nvPicPr>
            <p:cNvPr id="8223" name="Picture 27" descr="G:\Hình ảnh048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085"/>
              <a:ext cx="816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TextBox 38"/>
            <p:cNvSpPr txBox="1">
              <a:spLocks noChangeArrowheads="1"/>
            </p:cNvSpPr>
            <p:nvPr/>
          </p:nvSpPr>
          <p:spPr bwMode="auto">
            <a:xfrm>
              <a:off x="1056" y="1968"/>
              <a:ext cx="100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Đậu</a:t>
              </a: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Hà</a:t>
              </a: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Lan </a:t>
              </a:r>
              <a:endParaRPr lang="en-US" sz="135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6858000" y="1028701"/>
            <a:ext cx="914400" cy="997264"/>
            <a:chOff x="2256" y="1104"/>
            <a:chExt cx="864" cy="1098"/>
          </a:xfrm>
        </p:grpSpPr>
        <p:pic>
          <p:nvPicPr>
            <p:cNvPr id="8221" name="Picture 24" descr="G:\Hình ảnh047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104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TextBox 39"/>
            <p:cNvSpPr txBox="1">
              <a:spLocks noChangeArrowheads="1"/>
            </p:cNvSpPr>
            <p:nvPr/>
          </p:nvSpPr>
          <p:spPr bwMode="auto">
            <a:xfrm>
              <a:off x="2448" y="1872"/>
              <a:ext cx="5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Dừa</a:t>
              </a:r>
              <a:endParaRPr lang="en-US" sz="135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3257550" y="2057400"/>
            <a:ext cx="1143000" cy="1402679"/>
            <a:chOff x="0" y="2448"/>
            <a:chExt cx="1056" cy="1760"/>
          </a:xfrm>
        </p:grpSpPr>
        <p:pic>
          <p:nvPicPr>
            <p:cNvPr id="8219" name="Picture 26" descr="G:\Hình ảnh046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8"/>
              <a:ext cx="96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TextBox 40"/>
            <p:cNvSpPr txBox="1">
              <a:spLocks noChangeArrowheads="1"/>
            </p:cNvSpPr>
            <p:nvPr/>
          </p:nvSpPr>
          <p:spPr bwMode="auto">
            <a:xfrm>
              <a:off x="0" y="3551"/>
              <a:ext cx="1056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40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Dầu</a:t>
              </a:r>
              <a:r>
                <a:rPr lang="en-US" sz="140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thực</a:t>
              </a:r>
              <a:r>
                <a:rPr lang="en-US" sz="140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vật</a:t>
              </a:r>
              <a:r>
                <a:rPr lang="en-US" sz="140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endParaRPr lang="en-US" sz="140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4629150" y="2171701"/>
            <a:ext cx="857250" cy="1044010"/>
            <a:chOff x="2448" y="3216"/>
            <a:chExt cx="884" cy="1043"/>
          </a:xfrm>
        </p:grpSpPr>
        <p:pic>
          <p:nvPicPr>
            <p:cNvPr id="8215" name="Picture 15" descr="C:\Documents and Settings\ComputerPC\My Documents\My Pictures\to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216"/>
              <a:ext cx="88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TextBox 42"/>
            <p:cNvSpPr txBox="1">
              <a:spLocks noChangeArrowheads="1"/>
            </p:cNvSpPr>
            <p:nvPr/>
          </p:nvSpPr>
          <p:spPr bwMode="auto">
            <a:xfrm>
              <a:off x="2496" y="3936"/>
              <a:ext cx="62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50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Tôm</a:t>
              </a:r>
              <a:r>
                <a:rPr lang="en-US" sz="150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endParaRPr lang="en-US" sz="150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3143249" y="971549"/>
            <a:ext cx="1052387" cy="1008581"/>
            <a:chOff x="3552" y="3216"/>
            <a:chExt cx="933" cy="1068"/>
          </a:xfrm>
        </p:grpSpPr>
        <p:pic>
          <p:nvPicPr>
            <p:cNvPr id="8213" name="Picture 28" descr="G:\Hình ảnh048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216"/>
              <a:ext cx="91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Box 43"/>
            <p:cNvSpPr txBox="1">
              <a:spLocks noChangeArrowheads="1"/>
            </p:cNvSpPr>
            <p:nvPr/>
          </p:nvSpPr>
          <p:spPr bwMode="auto">
            <a:xfrm>
              <a:off x="3609" y="3942"/>
              <a:ext cx="87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50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Mỡ</a:t>
              </a:r>
              <a:r>
                <a:rPr lang="en-US" sz="150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50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lợn</a:t>
              </a:r>
              <a:endParaRPr lang="en-US" sz="150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6858000" y="2171701"/>
            <a:ext cx="914400" cy="1026216"/>
            <a:chOff x="3600" y="2064"/>
            <a:chExt cx="864" cy="1154"/>
          </a:xfrm>
        </p:grpSpPr>
        <p:pic>
          <p:nvPicPr>
            <p:cNvPr id="8211" name="Picture 25" descr="G:\Hình ảnh0479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064"/>
              <a:ext cx="86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Box 44"/>
            <p:cNvSpPr txBox="1">
              <a:spLocks noChangeArrowheads="1"/>
            </p:cNvSpPr>
            <p:nvPr/>
          </p:nvSpPr>
          <p:spPr bwMode="auto">
            <a:xfrm>
              <a:off x="3696" y="2881"/>
              <a:ext cx="7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Vừng</a:t>
              </a: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endParaRPr lang="en-US" sz="135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227" name="Group 59"/>
          <p:cNvGrpSpPr>
            <a:grpSpLocks/>
          </p:cNvGrpSpPr>
          <p:nvPr/>
        </p:nvGrpSpPr>
        <p:grpSpPr bwMode="auto">
          <a:xfrm>
            <a:off x="1312069" y="3340894"/>
            <a:ext cx="6260306" cy="2488407"/>
            <a:chOff x="142" y="2086"/>
            <a:chExt cx="5258" cy="2090"/>
          </a:xfrm>
        </p:grpSpPr>
        <p:sp>
          <p:nvSpPr>
            <p:cNvPr id="8207" name="Text Box 54"/>
            <p:cNvSpPr txBox="1">
              <a:spLocks noChangeArrowheads="1"/>
            </p:cNvSpPr>
            <p:nvPr/>
          </p:nvSpPr>
          <p:spPr bwMode="auto">
            <a:xfrm>
              <a:off x="3144" y="2245"/>
              <a:ext cx="225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1500" b="1" u="sng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Thức</a:t>
              </a:r>
              <a:r>
                <a:rPr lang="en-US" sz="1500" b="1" u="sng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u="sng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ăn</a:t>
              </a:r>
              <a:r>
                <a:rPr lang="en-US" sz="1500" b="1" u="sng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u="sng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chứa</a:t>
              </a:r>
              <a:r>
                <a:rPr lang="en-US" sz="1500" b="1" u="sng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u="sng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nhiều</a:t>
              </a:r>
              <a:r>
                <a:rPr lang="en-US" sz="1500" b="1" u="sng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u="sng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sz="1500" b="1" u="sng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u="sng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béo</a:t>
              </a:r>
              <a:endParaRPr lang="en-US" sz="1500" b="1" u="sng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9" name="Text Box 56"/>
            <p:cNvSpPr txBox="1">
              <a:spLocks noChangeArrowheads="1"/>
            </p:cNvSpPr>
            <p:nvPr/>
          </p:nvSpPr>
          <p:spPr bwMode="auto">
            <a:xfrm>
              <a:off x="142" y="2245"/>
              <a:ext cx="187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1500" b="1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Thức</a:t>
              </a:r>
              <a:r>
                <a:rPr lang="en-US" sz="1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ăn</a:t>
              </a:r>
              <a:r>
                <a:rPr lang="en-US" sz="1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chứa</a:t>
              </a:r>
              <a:r>
                <a:rPr lang="en-US" sz="1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nhiều</a:t>
              </a:r>
              <a:r>
                <a:rPr lang="en-US" sz="15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đạm</a:t>
              </a:r>
              <a:endParaRPr lang="en-US" sz="1500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10" name="Line 57"/>
            <p:cNvSpPr>
              <a:spLocks noChangeShapeType="1"/>
            </p:cNvSpPr>
            <p:nvPr/>
          </p:nvSpPr>
          <p:spPr bwMode="auto">
            <a:xfrm>
              <a:off x="2718" y="2086"/>
              <a:ext cx="0" cy="20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1143000" y="2114551"/>
            <a:ext cx="971550" cy="1057336"/>
            <a:chOff x="144" y="1104"/>
            <a:chExt cx="816" cy="1139"/>
          </a:xfrm>
        </p:grpSpPr>
        <p:pic>
          <p:nvPicPr>
            <p:cNvPr id="8225" name="Picture 22" descr="G:\Hình ảnh047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8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Box 37"/>
            <p:cNvSpPr txBox="1">
              <a:spLocks noChangeArrowheads="1"/>
            </p:cNvSpPr>
            <p:nvPr/>
          </p:nvSpPr>
          <p:spPr bwMode="auto">
            <a:xfrm>
              <a:off x="192" y="1920"/>
              <a:ext cx="57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r>
                <a:rPr lang="en-US" sz="1350">
                  <a:solidFill>
                    <a:prstClr val="black"/>
                  </a:solidFill>
                  <a:latin typeface=".VnTime" panose="020B7200000000000000" pitchFamily="34" charset="0"/>
                </a:rPr>
                <a:t>Cua</a:t>
              </a:r>
            </a:p>
          </p:txBody>
        </p:sp>
      </p:grpSp>
      <p:grpSp>
        <p:nvGrpSpPr>
          <p:cNvPr id="7200" name="Group 32"/>
          <p:cNvGrpSpPr>
            <a:grpSpLocks/>
          </p:cNvGrpSpPr>
          <p:nvPr/>
        </p:nvGrpSpPr>
        <p:grpSpPr bwMode="auto">
          <a:xfrm>
            <a:off x="5486400" y="971550"/>
            <a:ext cx="1028700" cy="1065291"/>
            <a:chOff x="2352" y="2400"/>
            <a:chExt cx="955" cy="676"/>
          </a:xfrm>
        </p:grpSpPr>
        <p:pic>
          <p:nvPicPr>
            <p:cNvPr id="8229" name="Picture 12" descr="C:\Documents and Settings\ComputerPC\My Documents\My Pictures\ca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00"/>
              <a:ext cx="95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Text Box 23"/>
            <p:cNvSpPr txBox="1">
              <a:spLocks noChangeArrowheads="1"/>
            </p:cNvSpPr>
            <p:nvPr/>
          </p:nvSpPr>
          <p:spPr bwMode="auto">
            <a:xfrm>
              <a:off x="2464" y="2886"/>
              <a:ext cx="71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350" dirty="0" err="1" smtClean="0">
                  <a:solidFill>
                    <a:prstClr val="black"/>
                  </a:solidFill>
                  <a:latin typeface=".VnTime" panose="020B7200000000000000" pitchFamily="34" charset="0"/>
                </a:rPr>
                <a:t>cá</a:t>
              </a:r>
              <a:r>
                <a:rPr lang="en-US" sz="1350" dirty="0" smtClean="0">
                  <a:solidFill>
                    <a:prstClr val="black"/>
                  </a:solidFill>
                  <a:latin typeface=".VnTime" panose="020B7200000000000000" pitchFamily="34" charset="0"/>
                </a:rPr>
                <a:t> </a:t>
              </a:r>
              <a:endParaRPr lang="en-US" sz="1350" dirty="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617220" y="133837"/>
            <a:ext cx="80238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800" b="1" dirty="0">
              <a:solidFill>
                <a:srgbClr val="1609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-0.04537 L -0.04454 0.738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48 L -0.0754 0.724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5534 0.483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542 L -0.23204 0.7395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8 -0.03171 L -0.31953 0.505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852 0.7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5313 0.3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4883 0.276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1898 L 0.36576 0.479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3218 L -0.14063 0.504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075 0.23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5 0.250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1229868" y="1191007"/>
            <a:ext cx="69723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2100" b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100" b="1" dirty="0">
              <a:solidFill>
                <a:srgbClr val="1609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817245" y="3740693"/>
            <a:ext cx="333870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đạm</a:t>
            </a:r>
            <a:r>
              <a:rPr 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giúp  xây dựng và đổi mới cơ thể: tạo ra những tế bào mới làm cho cơ thể lớn lên, thay thế những tế bào già bị huỷ hoại trong hoạt động sống của con người.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A7C524AA-FF09-4281-BE8E-762C603F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054" y="3740692"/>
            <a:ext cx="27569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US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</a:t>
            </a:r>
            <a:r>
              <a:rPr 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rất giàu năng lượng và giúp cơ thể hấp thụ các chất vi- ta- min: A, D, E, K</a:t>
            </a:r>
          </a:p>
        </p:txBody>
      </p:sp>
      <p:graphicFrame>
        <p:nvGraphicFramePr>
          <p:cNvPr id="10" name="Group 50">
            <a:extLst>
              <a:ext uri="{FF2B5EF4-FFF2-40B4-BE49-F238E27FC236}">
                <a16:creationId xmlns:a16="http://schemas.microsoft.com/office/drawing/2014/main" id="{F7835F65-AEB2-4656-A86D-F4BE4F37822A}"/>
              </a:ext>
            </a:extLst>
          </p:cNvPr>
          <p:cNvGraphicFramePr>
            <a:graphicFrameLocks noGrp="1"/>
          </p:cNvGraphicFramePr>
          <p:nvPr>
            <p:ph/>
            <p:extLst/>
          </p:nvPr>
        </p:nvGraphicFramePr>
        <p:xfrm>
          <a:off x="817245" y="1642780"/>
          <a:ext cx="7111746" cy="1828027"/>
        </p:xfrm>
        <a:graphic>
          <a:graphicData uri="http://schemas.openxmlformats.org/drawingml/2006/table">
            <a:tbl>
              <a:tblPr/>
              <a:tblGrid>
                <a:gridCol w="355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đạm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1609B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09BF"/>
                          </a:solidFill>
                          <a:effectLst/>
                          <a:latin typeface="Times New Roman" pitchFamily="18" charset="0"/>
                        </a:rPr>
                        <a:t>béo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1609B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Trứng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cua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đậu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phụ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bò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gà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tôm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pho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mát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...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Dầu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mỡ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đậu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tương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lạc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C3AE5482-38AA-48CC-A680-B04C68430162}"/>
              </a:ext>
            </a:extLst>
          </p:cNvPr>
          <p:cNvSpPr/>
          <p:nvPr/>
        </p:nvSpPr>
        <p:spPr>
          <a:xfrm>
            <a:off x="2345436" y="3429000"/>
            <a:ext cx="356616" cy="3116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B62AEE9-4A13-4AC0-9343-8ADF5D000CDC}"/>
              </a:ext>
            </a:extLst>
          </p:cNvPr>
          <p:cNvSpPr/>
          <p:nvPr/>
        </p:nvSpPr>
        <p:spPr>
          <a:xfrm>
            <a:off x="6009896" y="3429000"/>
            <a:ext cx="356616" cy="3116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73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/>
      <p:bldP spid="58395" grpId="0"/>
      <p:bldP spid="9" grpId="0"/>
      <p:bldP spid="2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5">
            <a:extLst>
              <a:ext uri="{FF2B5EF4-FFF2-40B4-BE49-F238E27FC236}">
                <a16:creationId xmlns:a16="http://schemas.microsoft.com/office/drawing/2014/main" id="{F5FC9DCC-0B6B-4F0B-BA2F-9D86EE0A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56" y="2155504"/>
            <a:ext cx="60098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2100" b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b="1" dirty="0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1609B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100" b="1" dirty="0">
              <a:solidFill>
                <a:srgbClr val="1609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23" name="Group 87"/>
          <p:cNvGraphicFramePr>
            <a:graphicFrameLocks noGrp="1"/>
          </p:cNvGraphicFramePr>
          <p:nvPr/>
        </p:nvGraphicFramePr>
        <p:xfrm>
          <a:off x="1143000" y="857251"/>
          <a:ext cx="6858001" cy="5161391"/>
        </p:xfrm>
        <a:graphic>
          <a:graphicData uri="http://schemas.openxmlformats.org/drawingml/2006/table">
            <a:tbl>
              <a:tblPr/>
              <a:tblGrid>
                <a:gridCol w="92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8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nành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vi-V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vi-V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vịt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Cua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ốc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5192649" y="1940119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6735699" y="2340169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6735699" y="2683069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6735699" y="3083119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6735699" y="3426019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5249799" y="3893935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6735699" y="4283269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6735699" y="4694035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5249799" y="5094085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6735699" y="5551285"/>
            <a:ext cx="800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AutoShape 43">
            <a:extLst>
              <a:ext uri="{FF2B5EF4-FFF2-40B4-BE49-F238E27FC236}">
                <a16:creationId xmlns:a16="http://schemas.microsoft.com/office/drawing/2014/main" id="{545D8166-F4E9-49E4-82D4-7E5C0286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01" y="1233667"/>
            <a:ext cx="8213598" cy="3534083"/>
          </a:xfrm>
          <a:prstGeom prst="horizontalScroll">
            <a:avLst>
              <a:gd name="adj" fmla="val 19366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thức ăn có chứa nhiều chất đạm </a:t>
            </a:r>
          </a:p>
          <a:p>
            <a:pPr algn="ctr" defTabSz="685800" eaLnBrk="1" hangingPunct="1"/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nguồn gốc từ động vật và thực vật .</a:t>
            </a:r>
          </a:p>
        </p:txBody>
      </p:sp>
    </p:spTree>
    <p:extLst>
      <p:ext uri="{BB962C8B-B14F-4D97-AF65-F5344CB8AC3E}">
        <p14:creationId xmlns:p14="http://schemas.microsoft.com/office/powerpoint/2010/main" val="39456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6" grpId="0"/>
      <p:bldP spid="14427" grpId="0"/>
      <p:bldP spid="14428" grpId="0"/>
      <p:bldP spid="14429" grpId="0"/>
      <p:bldP spid="14430" grpId="0"/>
      <p:bldP spid="14431" grpId="0"/>
      <p:bldP spid="14432" grpId="0"/>
      <p:bldP spid="14433" grpId="0"/>
      <p:bldP spid="14434" grpId="0"/>
      <p:bldP spid="14435" grpId="0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44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57892"/>
              </p:ext>
            </p:extLst>
          </p:nvPr>
        </p:nvGraphicFramePr>
        <p:xfrm>
          <a:off x="951311" y="1200150"/>
          <a:ext cx="6858000" cy="2971802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Mỡ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.VnTime" pitchFamily="34" charset="0"/>
                        </a:rPr>
                        <a:t>       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Lạc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Vừng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Dầu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5" name="Text Box 54"/>
          <p:cNvSpPr txBox="1">
            <a:spLocks noChangeArrowheads="1"/>
          </p:cNvSpPr>
          <p:nvPr/>
        </p:nvSpPr>
        <p:spPr bwMode="auto">
          <a:xfrm>
            <a:off x="4846806" y="2445916"/>
            <a:ext cx="6691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endParaRPr lang="en-US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6437480" y="1766069"/>
            <a:ext cx="9144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36" name="Text Box 124"/>
          <p:cNvSpPr txBox="1">
            <a:spLocks noChangeArrowheads="1"/>
          </p:cNvSpPr>
          <p:nvPr/>
        </p:nvSpPr>
        <p:spPr bwMode="auto">
          <a:xfrm>
            <a:off x="4887286" y="2233985"/>
            <a:ext cx="8001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37" name="Text Box 125"/>
          <p:cNvSpPr txBox="1">
            <a:spLocks noChangeArrowheads="1"/>
          </p:cNvSpPr>
          <p:nvPr/>
        </p:nvSpPr>
        <p:spPr bwMode="auto">
          <a:xfrm>
            <a:off x="4887286" y="2748335"/>
            <a:ext cx="8001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4887286" y="3194819"/>
            <a:ext cx="8001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39" name="Text Box 127"/>
          <p:cNvSpPr txBox="1">
            <a:spLocks noChangeArrowheads="1"/>
          </p:cNvSpPr>
          <p:nvPr/>
        </p:nvSpPr>
        <p:spPr bwMode="auto">
          <a:xfrm>
            <a:off x="4887286" y="3594869"/>
            <a:ext cx="8001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AutoShape 43">
            <a:extLst>
              <a:ext uri="{FF2B5EF4-FFF2-40B4-BE49-F238E27FC236}">
                <a16:creationId xmlns:a16="http://schemas.microsoft.com/office/drawing/2014/main" id="{86B9AF3B-A705-4EF2-B0CF-38A67E91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84" y="4119935"/>
            <a:ext cx="7697006" cy="1537916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407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5" grpId="0" autoUpdateAnimBg="0"/>
      <p:bldP spid="13436" grpId="0" autoUpdateAnimBg="0"/>
      <p:bldP spid="13437" grpId="0" autoUpdateAnimBg="0"/>
      <p:bldP spid="13438" grpId="0" autoUpdateAnimBg="0"/>
      <p:bldP spid="13439" grpId="0" autoUpdateAnimBg="0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3">
            <a:extLst>
              <a:ext uri="{FF2B5EF4-FFF2-40B4-BE49-F238E27FC236}">
                <a16:creationId xmlns:a16="http://schemas.microsoft.com/office/drawing/2014/main" id="{943BECC6-707E-4B7F-8D22-576D19C7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24" y="2616477"/>
            <a:ext cx="8213598" cy="1592914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thức ăn có chứa nhiều chất đạm và chất béo</a:t>
            </a:r>
          </a:p>
          <a:p>
            <a:pPr algn="ctr" defTabSz="685800" eaLnBrk="1" hangingPunct="1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có nguồn gốc từ động vật và thực vật 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AE20430-8855-4410-8D54-50B6DE5644DD}"/>
              </a:ext>
            </a:extLst>
          </p:cNvPr>
          <p:cNvSpPr/>
          <p:nvPr/>
        </p:nvSpPr>
        <p:spPr>
          <a:xfrm>
            <a:off x="3192152" y="1207604"/>
            <a:ext cx="2040801" cy="14088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28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1143000" y="5486401"/>
            <a:ext cx="6858000" cy="541735"/>
            <a:chOff x="-48" y="3888"/>
            <a:chExt cx="5808" cy="621"/>
          </a:xfrm>
        </p:grpSpPr>
        <p:pic>
          <p:nvPicPr>
            <p:cNvPr id="14360" name="Picture 8" descr="FLOWR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9" descr="FLOWR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10" descr="FLOWR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1" descr="FLOWR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12" descr="FLOWR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3" descr="FLOWR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04" name="AutoShape 96"/>
          <p:cNvSpPr>
            <a:spLocks noChangeArrowheads="1"/>
          </p:cNvSpPr>
          <p:nvPr/>
        </p:nvSpPr>
        <p:spPr bwMode="auto">
          <a:xfrm>
            <a:off x="4686300" y="2262187"/>
            <a:ext cx="2857500" cy="481013"/>
          </a:xfrm>
          <a:prstGeom prst="wedgeRoundRectCallout">
            <a:avLst>
              <a:gd name="adj1" fmla="val -57977"/>
              <a:gd name="adj2" fmla="val 1385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đạm có vai trò:</a:t>
            </a:r>
          </a:p>
        </p:txBody>
      </p:sp>
      <p:grpSp>
        <p:nvGrpSpPr>
          <p:cNvPr id="17511" name="Group 103"/>
          <p:cNvGrpSpPr>
            <a:grpSpLocks/>
          </p:cNvGrpSpPr>
          <p:nvPr/>
        </p:nvGrpSpPr>
        <p:grpSpPr bwMode="auto">
          <a:xfrm>
            <a:off x="1543050" y="3001566"/>
            <a:ext cx="4191000" cy="541734"/>
            <a:chOff x="1200" y="2160"/>
            <a:chExt cx="3520" cy="432"/>
          </a:xfrm>
        </p:grpSpPr>
        <p:sp>
          <p:nvSpPr>
            <p:cNvPr id="14358" name="AutoShape 97"/>
            <p:cNvSpPr>
              <a:spLocks noChangeArrowheads="1"/>
            </p:cNvSpPr>
            <p:nvPr/>
          </p:nvSpPr>
          <p:spPr bwMode="auto">
            <a:xfrm>
              <a:off x="1200" y="2160"/>
              <a:ext cx="528" cy="43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1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59" name="Text Box 100"/>
            <p:cNvSpPr txBox="1">
              <a:spLocks noChangeArrowheads="1"/>
            </p:cNvSpPr>
            <p:nvPr/>
          </p:nvSpPr>
          <p:spPr bwMode="auto">
            <a:xfrm>
              <a:off x="1824" y="2256"/>
              <a:ext cx="2896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1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 dựng và đổi mới cơ thể</a:t>
              </a:r>
            </a:p>
          </p:txBody>
        </p:sp>
      </p:grpSp>
      <p:grpSp>
        <p:nvGrpSpPr>
          <p:cNvPr id="17512" name="Group 104"/>
          <p:cNvGrpSpPr>
            <a:grpSpLocks/>
          </p:cNvGrpSpPr>
          <p:nvPr/>
        </p:nvGrpSpPr>
        <p:grpSpPr bwMode="auto">
          <a:xfrm>
            <a:off x="1543050" y="3573071"/>
            <a:ext cx="4686300" cy="738123"/>
            <a:chOff x="1200" y="2688"/>
            <a:chExt cx="3936" cy="589"/>
          </a:xfrm>
        </p:grpSpPr>
        <p:sp>
          <p:nvSpPr>
            <p:cNvPr id="14356" name="AutoShape 98"/>
            <p:cNvSpPr>
              <a:spLocks noChangeArrowheads="1"/>
            </p:cNvSpPr>
            <p:nvPr/>
          </p:nvSpPr>
          <p:spPr bwMode="auto">
            <a:xfrm>
              <a:off x="1200" y="2688"/>
              <a:ext cx="576" cy="480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1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1872" y="2688"/>
              <a:ext cx="3264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1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tế bào mới, thay thế tế bào già bị huỷ hoại</a:t>
              </a:r>
            </a:p>
          </p:txBody>
        </p:sp>
      </p:grpSp>
      <p:grpSp>
        <p:nvGrpSpPr>
          <p:cNvPr id="17513" name="Group 105"/>
          <p:cNvGrpSpPr>
            <a:grpSpLocks/>
          </p:cNvGrpSpPr>
          <p:nvPr/>
        </p:nvGrpSpPr>
        <p:grpSpPr bwMode="auto">
          <a:xfrm>
            <a:off x="1543050" y="4201716"/>
            <a:ext cx="3086100" cy="541734"/>
            <a:chOff x="1200" y="3216"/>
            <a:chExt cx="2592" cy="432"/>
          </a:xfrm>
        </p:grpSpPr>
        <p:sp>
          <p:nvSpPr>
            <p:cNvPr id="14354" name="AutoShape 99"/>
            <p:cNvSpPr>
              <a:spLocks noChangeArrowheads="1"/>
            </p:cNvSpPr>
            <p:nvPr/>
          </p:nvSpPr>
          <p:spPr bwMode="auto">
            <a:xfrm>
              <a:off x="1200" y="3216"/>
              <a:ext cx="528" cy="43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1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355" name="Text Box 102"/>
            <p:cNvSpPr txBox="1">
              <a:spLocks noChangeArrowheads="1"/>
            </p:cNvSpPr>
            <p:nvPr/>
          </p:nvSpPr>
          <p:spPr bwMode="auto">
            <a:xfrm>
              <a:off x="1920" y="3283"/>
              <a:ext cx="18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1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 hai đáp án trên</a:t>
              </a:r>
            </a:p>
          </p:txBody>
        </p:sp>
      </p:grpSp>
      <p:grpSp>
        <p:nvGrpSpPr>
          <p:cNvPr id="17516" name="Group 108"/>
          <p:cNvGrpSpPr>
            <a:grpSpLocks/>
          </p:cNvGrpSpPr>
          <p:nvPr/>
        </p:nvGrpSpPr>
        <p:grpSpPr bwMode="auto">
          <a:xfrm>
            <a:off x="6229350" y="2897985"/>
            <a:ext cx="1771650" cy="535386"/>
            <a:chOff x="4272" y="1632"/>
            <a:chExt cx="1248" cy="427"/>
          </a:xfrm>
        </p:grpSpPr>
        <p:sp>
          <p:nvSpPr>
            <p:cNvPr id="14352" name="AutoShape 106"/>
            <p:cNvSpPr>
              <a:spLocks noChangeArrowheads="1"/>
            </p:cNvSpPr>
            <p:nvPr/>
          </p:nvSpPr>
          <p:spPr bwMode="auto">
            <a:xfrm>
              <a:off x="4272" y="1632"/>
              <a:ext cx="432" cy="384"/>
            </a:xfrm>
            <a:prstGeom prst="smileyFace">
              <a:avLst>
                <a:gd name="adj" fmla="val 465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3" name="Text Box 107"/>
            <p:cNvSpPr txBox="1">
              <a:spLocks noChangeArrowheads="1"/>
            </p:cNvSpPr>
            <p:nvPr/>
          </p:nvSpPr>
          <p:spPr bwMode="auto">
            <a:xfrm>
              <a:off x="4800" y="1728"/>
              <a:ext cx="720" cy="33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1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rồi</a:t>
              </a:r>
            </a:p>
          </p:txBody>
        </p:sp>
      </p:grpSp>
      <p:grpSp>
        <p:nvGrpSpPr>
          <p:cNvPr id="17517" name="Group 109"/>
          <p:cNvGrpSpPr>
            <a:grpSpLocks/>
          </p:cNvGrpSpPr>
          <p:nvPr/>
        </p:nvGrpSpPr>
        <p:grpSpPr bwMode="auto">
          <a:xfrm>
            <a:off x="6229350" y="3469484"/>
            <a:ext cx="1771650" cy="535744"/>
            <a:chOff x="4272" y="1632"/>
            <a:chExt cx="1488" cy="427"/>
          </a:xfrm>
        </p:grpSpPr>
        <p:sp>
          <p:nvSpPr>
            <p:cNvPr id="14350" name="AutoShape 110"/>
            <p:cNvSpPr>
              <a:spLocks noChangeArrowheads="1"/>
            </p:cNvSpPr>
            <p:nvPr/>
          </p:nvSpPr>
          <p:spPr bwMode="auto">
            <a:xfrm>
              <a:off x="4272" y="1632"/>
              <a:ext cx="432" cy="384"/>
            </a:xfrm>
            <a:prstGeom prst="smileyFace">
              <a:avLst>
                <a:gd name="adj" fmla="val 465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1" name="Text Box 111"/>
            <p:cNvSpPr txBox="1">
              <a:spLocks noChangeArrowheads="1"/>
            </p:cNvSpPr>
            <p:nvPr/>
          </p:nvSpPr>
          <p:spPr bwMode="auto">
            <a:xfrm>
              <a:off x="4800" y="1728"/>
              <a:ext cx="960" cy="33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1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rồi</a:t>
              </a:r>
            </a:p>
          </p:txBody>
        </p:sp>
      </p:grpSp>
      <p:grpSp>
        <p:nvGrpSpPr>
          <p:cNvPr id="17520" name="Group 112"/>
          <p:cNvGrpSpPr>
            <a:grpSpLocks/>
          </p:cNvGrpSpPr>
          <p:nvPr/>
        </p:nvGrpSpPr>
        <p:grpSpPr bwMode="auto">
          <a:xfrm>
            <a:off x="6229350" y="4098134"/>
            <a:ext cx="2000250" cy="535744"/>
            <a:chOff x="4272" y="1632"/>
            <a:chExt cx="1680" cy="427"/>
          </a:xfrm>
        </p:grpSpPr>
        <p:sp>
          <p:nvSpPr>
            <p:cNvPr id="14348" name="AutoShape 113"/>
            <p:cNvSpPr>
              <a:spLocks noChangeArrowheads="1"/>
            </p:cNvSpPr>
            <p:nvPr/>
          </p:nvSpPr>
          <p:spPr bwMode="auto">
            <a:xfrm>
              <a:off x="4272" y="1632"/>
              <a:ext cx="432" cy="384"/>
            </a:xfrm>
            <a:prstGeom prst="smileyFace">
              <a:avLst>
                <a:gd name="adj" fmla="val 465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9" name="Text Box 114"/>
            <p:cNvSpPr txBox="1">
              <a:spLocks noChangeArrowheads="1"/>
            </p:cNvSpPr>
            <p:nvPr/>
          </p:nvSpPr>
          <p:spPr bwMode="auto">
            <a:xfrm>
              <a:off x="4800" y="1728"/>
              <a:ext cx="115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1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rồi</a:t>
              </a:r>
            </a:p>
          </p:txBody>
        </p:sp>
      </p:grpSp>
      <p:sp>
        <p:nvSpPr>
          <p:cNvPr id="17523" name="AutoShape 115"/>
          <p:cNvSpPr>
            <a:spLocks noChangeArrowheads="1"/>
          </p:cNvSpPr>
          <p:nvPr/>
        </p:nvSpPr>
        <p:spPr bwMode="auto">
          <a:xfrm>
            <a:off x="2800350" y="1028700"/>
            <a:ext cx="3529013" cy="1143000"/>
          </a:xfrm>
          <a:prstGeom prst="cloudCallout">
            <a:avLst>
              <a:gd name="adj1" fmla="val 54269"/>
              <a:gd name="adj2" fmla="val 5833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defTabSz="685800" eaLnBrk="1" hangingPunct="1"/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2577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30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30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3"/>
                  </p:tgtEl>
                </p:cond>
              </p:nextCondLst>
            </p:seq>
          </p:childTnLst>
        </p:cTn>
      </p:par>
    </p:tnLst>
    <p:bldLst>
      <p:bldP spid="17504" grpId="0" animBg="1"/>
      <p:bldP spid="175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3028950" y="1085850"/>
            <a:ext cx="2800350" cy="51435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 có vai trò</a:t>
            </a:r>
          </a:p>
        </p:txBody>
      </p:sp>
      <p:grpSp>
        <p:nvGrpSpPr>
          <p:cNvPr id="62483" name="Group 19"/>
          <p:cNvGrpSpPr>
            <a:grpSpLocks/>
          </p:cNvGrpSpPr>
          <p:nvPr/>
        </p:nvGrpSpPr>
        <p:grpSpPr bwMode="auto">
          <a:xfrm>
            <a:off x="1314450" y="1943101"/>
            <a:ext cx="4629150" cy="576263"/>
            <a:chOff x="1056" y="1344"/>
            <a:chExt cx="3888" cy="484"/>
          </a:xfrm>
        </p:grpSpPr>
        <p:sp>
          <p:nvSpPr>
            <p:cNvPr id="15379" name="AutoShape 6"/>
            <p:cNvSpPr>
              <a:spLocks noChangeArrowheads="1"/>
            </p:cNvSpPr>
            <p:nvPr/>
          </p:nvSpPr>
          <p:spPr bwMode="auto">
            <a:xfrm>
              <a:off x="1056" y="1344"/>
              <a:ext cx="432" cy="432"/>
            </a:xfrm>
            <a:prstGeom prst="star8">
              <a:avLst>
                <a:gd name="adj" fmla="val 3825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1632" y="1440"/>
              <a:ext cx="33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Cung cấp chất béo cho cơ thể</a:t>
              </a:r>
            </a:p>
          </p:txBody>
        </p:sp>
      </p:grpSp>
      <p:grpSp>
        <p:nvGrpSpPr>
          <p:cNvPr id="62484" name="Group 20"/>
          <p:cNvGrpSpPr>
            <a:grpSpLocks/>
          </p:cNvGrpSpPr>
          <p:nvPr/>
        </p:nvGrpSpPr>
        <p:grpSpPr bwMode="auto">
          <a:xfrm>
            <a:off x="1314450" y="2857500"/>
            <a:ext cx="4914900" cy="888206"/>
            <a:chOff x="1009" y="2112"/>
            <a:chExt cx="4005" cy="746"/>
          </a:xfrm>
        </p:grpSpPr>
        <p:sp>
          <p:nvSpPr>
            <p:cNvPr id="15377" name="AutoShape 7"/>
            <p:cNvSpPr>
              <a:spLocks noChangeArrowheads="1"/>
            </p:cNvSpPr>
            <p:nvPr/>
          </p:nvSpPr>
          <p:spPr bwMode="auto">
            <a:xfrm>
              <a:off x="1009" y="2112"/>
              <a:ext cx="384" cy="432"/>
            </a:xfrm>
            <a:prstGeom prst="star8">
              <a:avLst>
                <a:gd name="adj" fmla="val 3825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378" name="Text Box 11"/>
            <p:cNvSpPr txBox="1">
              <a:spLocks noChangeArrowheads="1"/>
            </p:cNvSpPr>
            <p:nvPr/>
          </p:nvSpPr>
          <p:spPr bwMode="auto">
            <a:xfrm>
              <a:off x="1568" y="2160"/>
              <a:ext cx="344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 năng lượng và giúp cơ thể hấp thụ các vi- ta- min A,D, E, K</a:t>
              </a:r>
            </a:p>
          </p:txBody>
        </p:sp>
      </p:grp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1314450" y="3771903"/>
            <a:ext cx="4629150" cy="576263"/>
            <a:chOff x="1056" y="2880"/>
            <a:chExt cx="3888" cy="484"/>
          </a:xfrm>
        </p:grpSpPr>
        <p:sp>
          <p:nvSpPr>
            <p:cNvPr id="15375" name="AutoShape 8"/>
            <p:cNvSpPr>
              <a:spLocks noChangeArrowheads="1"/>
            </p:cNvSpPr>
            <p:nvPr/>
          </p:nvSpPr>
          <p:spPr bwMode="auto">
            <a:xfrm>
              <a:off x="1056" y="2880"/>
              <a:ext cx="432" cy="480"/>
            </a:xfrm>
            <a:prstGeom prst="star8">
              <a:avLst>
                <a:gd name="adj" fmla="val 3825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376" name="Text Box 12"/>
            <p:cNvSpPr txBox="1">
              <a:spLocks noChangeArrowheads="1"/>
            </p:cNvSpPr>
            <p:nvPr/>
          </p:nvSpPr>
          <p:spPr bwMode="auto">
            <a:xfrm>
              <a:off x="1776" y="2976"/>
              <a:ext cx="316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 dựng và đổi mới cơ thể</a:t>
              </a:r>
            </a:p>
          </p:txBody>
        </p:sp>
      </p:grpSp>
      <p:grpSp>
        <p:nvGrpSpPr>
          <p:cNvPr id="62486" name="Group 22"/>
          <p:cNvGrpSpPr>
            <a:grpSpLocks/>
          </p:cNvGrpSpPr>
          <p:nvPr/>
        </p:nvGrpSpPr>
        <p:grpSpPr bwMode="auto">
          <a:xfrm>
            <a:off x="6172200" y="1943101"/>
            <a:ext cx="2057400" cy="576263"/>
            <a:chOff x="4224" y="1344"/>
            <a:chExt cx="1728" cy="484"/>
          </a:xfrm>
        </p:grpSpPr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4224" y="1344"/>
              <a:ext cx="432" cy="432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4" name="Text Box 16"/>
            <p:cNvSpPr txBox="1">
              <a:spLocks noChangeArrowheads="1"/>
            </p:cNvSpPr>
            <p:nvPr/>
          </p:nvSpPr>
          <p:spPr bwMode="auto">
            <a:xfrm>
              <a:off x="4656" y="1440"/>
              <a:ext cx="129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rồi</a:t>
              </a:r>
            </a:p>
          </p:txBody>
        </p:sp>
      </p:grpSp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6229350" y="2857502"/>
            <a:ext cx="2000250" cy="576263"/>
            <a:chOff x="4272" y="2112"/>
            <a:chExt cx="1680" cy="484"/>
          </a:xfrm>
        </p:grpSpPr>
        <p:sp>
          <p:nvSpPr>
            <p:cNvPr id="15371" name="AutoShape 15"/>
            <p:cNvSpPr>
              <a:spLocks noChangeArrowheads="1"/>
            </p:cNvSpPr>
            <p:nvPr/>
          </p:nvSpPr>
          <p:spPr bwMode="auto">
            <a:xfrm>
              <a:off x="4272" y="2112"/>
              <a:ext cx="432" cy="432"/>
            </a:xfrm>
            <a:prstGeom prst="smileyFace">
              <a:avLst>
                <a:gd name="adj" fmla="val 4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2" name="Text Box 17"/>
            <p:cNvSpPr txBox="1">
              <a:spLocks noChangeArrowheads="1"/>
            </p:cNvSpPr>
            <p:nvPr/>
          </p:nvSpPr>
          <p:spPr bwMode="auto">
            <a:xfrm>
              <a:off x="4704" y="2208"/>
              <a:ext cx="124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rồi</a:t>
              </a:r>
            </a:p>
          </p:txBody>
        </p:sp>
      </p:grpSp>
      <p:grpSp>
        <p:nvGrpSpPr>
          <p:cNvPr id="62488" name="Group 24"/>
          <p:cNvGrpSpPr>
            <a:grpSpLocks/>
          </p:cNvGrpSpPr>
          <p:nvPr/>
        </p:nvGrpSpPr>
        <p:grpSpPr bwMode="auto">
          <a:xfrm>
            <a:off x="6229350" y="3714753"/>
            <a:ext cx="1771650" cy="576263"/>
            <a:chOff x="4272" y="2832"/>
            <a:chExt cx="1488" cy="484"/>
          </a:xfrm>
        </p:grpSpPr>
        <p:sp>
          <p:nvSpPr>
            <p:cNvPr id="15369" name="AutoShape 14"/>
            <p:cNvSpPr>
              <a:spLocks noChangeArrowheads="1"/>
            </p:cNvSpPr>
            <p:nvPr/>
          </p:nvSpPr>
          <p:spPr bwMode="auto">
            <a:xfrm>
              <a:off x="4272" y="2832"/>
              <a:ext cx="432" cy="432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0" name="Text Box 18"/>
            <p:cNvSpPr txBox="1">
              <a:spLocks noChangeArrowheads="1"/>
            </p:cNvSpPr>
            <p:nvPr/>
          </p:nvSpPr>
          <p:spPr bwMode="auto">
            <a:xfrm>
              <a:off x="4704" y="2928"/>
              <a:ext cx="105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rồi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6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3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2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2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8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0B01-A2DC-4095-9360-7A94F743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1650"/>
            <a:ext cx="7620000" cy="17371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b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4E603-081F-4580-B408-AA2384D27397}"/>
              </a:ext>
            </a:extLst>
          </p:cNvPr>
          <p:cNvSpPr/>
          <p:nvPr/>
        </p:nvSpPr>
        <p:spPr>
          <a:xfrm>
            <a:off x="381000" y="1771650"/>
            <a:ext cx="72009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450" b="1" spc="-75" dirty="0" err="1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Viết</a:t>
            </a:r>
            <a:r>
              <a:rPr lang="en-US" sz="3450" b="1" spc="-75" dirty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3450" b="1" spc="-75" dirty="0" err="1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đúng</a:t>
            </a:r>
            <a:r>
              <a:rPr lang="en-US" sz="3450" b="1" spc="-75" dirty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:</a:t>
            </a:r>
          </a:p>
          <a:p>
            <a:pPr>
              <a:defRPr/>
            </a:pP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sau</a:t>
            </a:r>
            <a:r>
              <a:rPr lang="en-US" sz="3450" b="1" spc="-75" dirty="0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, </a:t>
            </a: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lưng</a:t>
            </a:r>
            <a:r>
              <a:rPr lang="en-US" sz="3450" b="1" spc="-75" dirty="0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, </a:t>
            </a: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già</a:t>
            </a:r>
            <a:r>
              <a:rPr lang="en-US" sz="3450" b="1" spc="-75" dirty="0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, </a:t>
            </a: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bỗng</a:t>
            </a:r>
            <a:r>
              <a:rPr lang="en-US" sz="3450" b="1" spc="-75" dirty="0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, </a:t>
            </a: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rưng</a:t>
            </a:r>
            <a:r>
              <a:rPr lang="en-US" sz="3450" b="1" spc="-75" dirty="0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rưng</a:t>
            </a:r>
            <a:r>
              <a:rPr lang="en-US" sz="3450" b="1" spc="-75" dirty="0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, </a:t>
            </a:r>
            <a:r>
              <a:rPr lang="en-US" sz="3450" b="1" spc="-75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giữa</a:t>
            </a:r>
            <a:endParaRPr lang="en-US" sz="1350" b="1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-1.11111E-6 L -4.72222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314450" y="1028700"/>
            <a:ext cx="6400800" cy="85725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thức ăn nào chứa nhiều chất đạm</a:t>
            </a:r>
          </a:p>
        </p:txBody>
      </p:sp>
      <p:grpSp>
        <p:nvGrpSpPr>
          <p:cNvPr id="64537" name="Group 25"/>
          <p:cNvGrpSpPr>
            <a:grpSpLocks/>
          </p:cNvGrpSpPr>
          <p:nvPr/>
        </p:nvGrpSpPr>
        <p:grpSpPr bwMode="auto">
          <a:xfrm>
            <a:off x="1519237" y="3257549"/>
            <a:ext cx="4252913" cy="831056"/>
            <a:chOff x="720" y="2016"/>
            <a:chExt cx="3325" cy="698"/>
          </a:xfrm>
        </p:grpSpPr>
        <p:sp>
          <p:nvSpPr>
            <p:cNvPr id="16403" name="AutoShape 6"/>
            <p:cNvSpPr>
              <a:spLocks noChangeArrowheads="1"/>
            </p:cNvSpPr>
            <p:nvPr/>
          </p:nvSpPr>
          <p:spPr bwMode="auto">
            <a:xfrm>
              <a:off x="720" y="2064"/>
              <a:ext cx="528" cy="480"/>
            </a:xfrm>
            <a:prstGeom prst="star16">
              <a:avLst>
                <a:gd name="adj" fmla="val 37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1392" y="2016"/>
              <a:ext cx="2653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 chua, dưa hấu, cà rốt, đu đủ, lạc, vừng, dừa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1456136" y="4237438"/>
            <a:ext cx="4430315" cy="633413"/>
            <a:chOff x="894" y="2832"/>
            <a:chExt cx="3464" cy="532"/>
          </a:xfrm>
        </p:grpSpPr>
        <p:sp>
          <p:nvSpPr>
            <p:cNvPr id="16401" name="AutoShape 7"/>
            <p:cNvSpPr>
              <a:spLocks noChangeArrowheads="1"/>
            </p:cNvSpPr>
            <p:nvPr/>
          </p:nvSpPr>
          <p:spPr bwMode="auto">
            <a:xfrm>
              <a:off x="894" y="2832"/>
              <a:ext cx="576" cy="480"/>
            </a:xfrm>
            <a:prstGeom prst="star16">
              <a:avLst>
                <a:gd name="adj" fmla="val 37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402" name="Text Box 10"/>
            <p:cNvSpPr txBox="1">
              <a:spLocks noChangeArrowheads="1"/>
            </p:cNvSpPr>
            <p:nvPr/>
          </p:nvSpPr>
          <p:spPr bwMode="auto">
            <a:xfrm>
              <a:off x="1584" y="2976"/>
              <a:ext cx="277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 cả các loại thức ăn trên</a:t>
              </a:r>
            </a:p>
          </p:txBody>
        </p:sp>
      </p:grpSp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1485900" y="2277666"/>
            <a:ext cx="4514850" cy="831056"/>
            <a:chOff x="520" y="1193"/>
            <a:chExt cx="3530" cy="698"/>
          </a:xfrm>
        </p:grpSpPr>
        <p:sp>
          <p:nvSpPr>
            <p:cNvPr id="16399" name="AutoShape 5"/>
            <p:cNvSpPr>
              <a:spLocks noChangeArrowheads="1"/>
            </p:cNvSpPr>
            <p:nvPr/>
          </p:nvSpPr>
          <p:spPr bwMode="auto">
            <a:xfrm>
              <a:off x="520" y="1248"/>
              <a:ext cx="528" cy="528"/>
            </a:xfrm>
            <a:prstGeom prst="star16">
              <a:avLst>
                <a:gd name="adj" fmla="val 37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hangingPunct="1"/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400" name="Text Box 8"/>
            <p:cNvSpPr txBox="1">
              <a:spLocks noChangeArrowheads="1"/>
            </p:cNvSpPr>
            <p:nvPr/>
          </p:nvSpPr>
          <p:spPr bwMode="auto">
            <a:xfrm>
              <a:off x="1187" y="1193"/>
              <a:ext cx="2863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 lợn, thịt bò, tôm cua,  ốc, đậu tương, trứng, cá</a:t>
              </a:r>
            </a:p>
          </p:txBody>
        </p:sp>
      </p:grpSp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6057900" y="2400302"/>
            <a:ext cx="2114550" cy="633413"/>
            <a:chOff x="4224" y="1296"/>
            <a:chExt cx="1653" cy="532"/>
          </a:xfrm>
        </p:grpSpPr>
        <p:sp>
          <p:nvSpPr>
            <p:cNvPr id="16397" name="AutoShape 11"/>
            <p:cNvSpPr>
              <a:spLocks noChangeArrowheads="1"/>
            </p:cNvSpPr>
            <p:nvPr/>
          </p:nvSpPr>
          <p:spPr bwMode="auto">
            <a:xfrm>
              <a:off x="4224" y="1296"/>
              <a:ext cx="480" cy="432"/>
            </a:xfrm>
            <a:prstGeom prst="smileyFace">
              <a:avLst>
                <a:gd name="adj" fmla="val 4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8" name="Text Box 19"/>
            <p:cNvSpPr txBox="1">
              <a:spLocks noChangeArrowheads="1"/>
            </p:cNvSpPr>
            <p:nvPr/>
          </p:nvSpPr>
          <p:spPr bwMode="auto">
            <a:xfrm>
              <a:off x="4752" y="1440"/>
              <a:ext cx="112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rồi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055520" y="3314702"/>
            <a:ext cx="2231231" cy="576263"/>
            <a:chOff x="4244" y="2064"/>
            <a:chExt cx="1745" cy="484"/>
          </a:xfrm>
        </p:grpSpPr>
        <p:sp>
          <p:nvSpPr>
            <p:cNvPr id="16395" name="AutoShape 12"/>
            <p:cNvSpPr>
              <a:spLocks noChangeArrowheads="1"/>
            </p:cNvSpPr>
            <p:nvPr/>
          </p:nvSpPr>
          <p:spPr bwMode="auto">
            <a:xfrm>
              <a:off x="4244" y="2064"/>
              <a:ext cx="480" cy="432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6" name="Text Box 20"/>
            <p:cNvSpPr txBox="1">
              <a:spLocks noChangeArrowheads="1"/>
            </p:cNvSpPr>
            <p:nvPr/>
          </p:nvSpPr>
          <p:spPr bwMode="auto">
            <a:xfrm>
              <a:off x="4800" y="2160"/>
              <a:ext cx="118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rồi</a:t>
              </a:r>
            </a:p>
          </p:txBody>
        </p:sp>
      </p:grpSp>
      <p:grpSp>
        <p:nvGrpSpPr>
          <p:cNvPr id="64536" name="Group 24"/>
          <p:cNvGrpSpPr>
            <a:grpSpLocks/>
          </p:cNvGrpSpPr>
          <p:nvPr/>
        </p:nvGrpSpPr>
        <p:grpSpPr bwMode="auto">
          <a:xfrm>
            <a:off x="6112670" y="4286253"/>
            <a:ext cx="2059781" cy="576263"/>
            <a:chOff x="4251" y="2880"/>
            <a:chExt cx="1610" cy="484"/>
          </a:xfrm>
        </p:grpSpPr>
        <p:sp>
          <p:nvSpPr>
            <p:cNvPr id="16393" name="AutoShape 13"/>
            <p:cNvSpPr>
              <a:spLocks noChangeArrowheads="1"/>
            </p:cNvSpPr>
            <p:nvPr/>
          </p:nvSpPr>
          <p:spPr bwMode="auto">
            <a:xfrm>
              <a:off x="4251" y="2880"/>
              <a:ext cx="480" cy="432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4" name="Text Box 21"/>
            <p:cNvSpPr txBox="1">
              <a:spLocks noChangeArrowheads="1"/>
            </p:cNvSpPr>
            <p:nvPr/>
          </p:nvSpPr>
          <p:spPr bwMode="auto">
            <a:xfrm>
              <a:off x="4800" y="2976"/>
              <a:ext cx="106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  rồi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3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0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1892877" y="115026"/>
            <a:ext cx="5812523" cy="986559"/>
            <a:chOff x="945" y="528"/>
            <a:chExt cx="3855" cy="698"/>
          </a:xfrm>
        </p:grpSpPr>
        <p:sp>
          <p:nvSpPr>
            <p:cNvPr id="17427" name="Text Box 8"/>
            <p:cNvSpPr txBox="1">
              <a:spLocks noChangeArrowheads="1"/>
            </p:cNvSpPr>
            <p:nvPr/>
          </p:nvSpPr>
          <p:spPr bwMode="auto">
            <a:xfrm>
              <a:off x="1992" y="528"/>
              <a:ext cx="117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8" name="Text Box 10"/>
            <p:cNvSpPr txBox="1">
              <a:spLocks noChangeArrowheads="1"/>
            </p:cNvSpPr>
            <p:nvPr/>
          </p:nvSpPr>
          <p:spPr bwMode="auto">
            <a:xfrm>
              <a:off x="945" y="816"/>
              <a:ext cx="385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 trò của chất đạm và chất béo</a:t>
              </a:r>
            </a:p>
          </p:txBody>
        </p:sp>
      </p:grp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785481" y="978531"/>
            <a:ext cx="5372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8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98186"/>
              </p:ext>
            </p:extLst>
          </p:nvPr>
        </p:nvGraphicFramePr>
        <p:xfrm>
          <a:off x="504825" y="1433343"/>
          <a:ext cx="7848600" cy="1489972"/>
        </p:xfrm>
        <a:graphic>
          <a:graphicData uri="http://schemas.openxmlformats.org/drawingml/2006/table">
            <a:tbl>
              <a:tblPr/>
              <a:tblGrid>
                <a:gridCol w="376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5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đạm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béo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Trứng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cua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đậu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phụ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bò,thịt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gà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tôm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pho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mát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Dầu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đậu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tương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lạc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3" name="Text Box 84"/>
          <p:cNvSpPr txBox="1">
            <a:spLocks noChangeArrowheads="1"/>
          </p:cNvSpPr>
          <p:nvPr/>
        </p:nvSpPr>
        <p:spPr bwMode="auto">
          <a:xfrm>
            <a:off x="609599" y="3008795"/>
            <a:ext cx="774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Text Box 85"/>
          <p:cNvSpPr txBox="1">
            <a:spLocks noChangeArrowheads="1"/>
          </p:cNvSpPr>
          <p:nvPr/>
        </p:nvSpPr>
        <p:spPr bwMode="auto">
          <a:xfrm>
            <a:off x="750844" y="3472979"/>
            <a:ext cx="793595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buFontTx/>
              <a:buChar char="•"/>
            </a:pP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 ta- min: A, D, E, K</a:t>
            </a:r>
          </a:p>
          <a:p>
            <a:pPr defTabSz="685800" eaLnBrk="1" hangingPunct="1">
              <a:buFontTx/>
              <a:buChar char="•"/>
            </a:pP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1" hangingPunct="1">
              <a:spcBef>
                <a:spcPct val="50000"/>
              </a:spcBef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5" name="Text Box 86"/>
          <p:cNvSpPr txBox="1">
            <a:spLocks noChangeArrowheads="1"/>
          </p:cNvSpPr>
          <p:nvPr/>
        </p:nvSpPr>
        <p:spPr bwMode="auto">
          <a:xfrm>
            <a:off x="449508" y="5065723"/>
            <a:ext cx="8694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6" name="Rectangle 87"/>
          <p:cNvSpPr>
            <a:spLocks noChangeArrowheads="1"/>
          </p:cNvSpPr>
          <p:nvPr/>
        </p:nvSpPr>
        <p:spPr bwMode="auto">
          <a:xfrm>
            <a:off x="736989" y="5592303"/>
            <a:ext cx="7935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/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964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B95556-153D-41D5-957C-DA19D95CF6A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7620000"/>
            <a:ext cx="762000" cy="2895600"/>
            <a:chOff x="624" y="2016"/>
            <a:chExt cx="480" cy="1824"/>
          </a:xfrm>
        </p:grpSpPr>
        <p:sp>
          <p:nvSpPr>
            <p:cNvPr id="21577" name="Oval 3">
              <a:extLst>
                <a:ext uri="{FF2B5EF4-FFF2-40B4-BE49-F238E27FC236}">
                  <a16:creationId xmlns:a16="http://schemas.microsoft.com/office/drawing/2014/main" id="{8173D0F6-53D1-4F77-823E-C4FF5D4FA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016"/>
              <a:ext cx="480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66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78" name="AutoShape 4">
              <a:extLst>
                <a:ext uri="{FF2B5EF4-FFF2-40B4-BE49-F238E27FC236}">
                  <a16:creationId xmlns:a16="http://schemas.microsoft.com/office/drawing/2014/main" id="{D2AF52CC-0176-431F-A977-7FAB5E3049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384" y="3216"/>
              <a:ext cx="1104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9F0E4C63-3AD6-4915-B499-BF6B77951CA2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6858000"/>
            <a:ext cx="685800" cy="3276600"/>
            <a:chOff x="3936" y="1296"/>
            <a:chExt cx="432" cy="2064"/>
          </a:xfrm>
        </p:grpSpPr>
        <p:sp>
          <p:nvSpPr>
            <p:cNvPr id="21575" name="Oval 6">
              <a:extLst>
                <a:ext uri="{FF2B5EF4-FFF2-40B4-BE49-F238E27FC236}">
                  <a16:creationId xmlns:a16="http://schemas.microsoft.com/office/drawing/2014/main" id="{E28F7361-BD19-404A-BDBA-C5526B543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96"/>
              <a:ext cx="432" cy="6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76" name="AutoShape 7">
              <a:extLst>
                <a:ext uri="{FF2B5EF4-FFF2-40B4-BE49-F238E27FC236}">
                  <a16:creationId xmlns:a16="http://schemas.microsoft.com/office/drawing/2014/main" id="{75736D1A-3281-4CB5-9213-F8CAAA0DA36F}"/>
                </a:ext>
              </a:extLst>
            </p:cNvPr>
            <p:cNvCxnSpPr>
              <a:cxnSpLocks noChangeShapeType="1"/>
              <a:stCxn id="21575" idx="4"/>
            </p:cNvCxnSpPr>
            <p:nvPr/>
          </p:nvCxnSpPr>
          <p:spPr bwMode="auto">
            <a:xfrm rot="16200000" flipH="1">
              <a:off x="3492" y="2580"/>
              <a:ext cx="1440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5B2BB9F5-E8BA-466D-B77C-43670C25820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6858000"/>
            <a:ext cx="685800" cy="2667000"/>
            <a:chOff x="3216" y="1632"/>
            <a:chExt cx="432" cy="1680"/>
          </a:xfrm>
        </p:grpSpPr>
        <p:sp>
          <p:nvSpPr>
            <p:cNvPr id="21573" name="Oval 9">
              <a:extLst>
                <a:ext uri="{FF2B5EF4-FFF2-40B4-BE49-F238E27FC236}">
                  <a16:creationId xmlns:a16="http://schemas.microsoft.com/office/drawing/2014/main" id="{04ED2BDF-ACBA-43EF-80AB-EFAE0FC82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74" name="AutoShape 10">
              <a:extLst>
                <a:ext uri="{FF2B5EF4-FFF2-40B4-BE49-F238E27FC236}">
                  <a16:creationId xmlns:a16="http://schemas.microsoft.com/office/drawing/2014/main" id="{10139128-04A2-444C-B6DF-11A096AA8D33}"/>
                </a:ext>
              </a:extLst>
            </p:cNvPr>
            <p:cNvCxnSpPr>
              <a:cxnSpLocks noChangeShapeType="1"/>
              <a:stCxn id="21573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B0FEEC13-DD9D-4AB7-95DE-521420BD00A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6858000"/>
            <a:ext cx="685800" cy="2667000"/>
            <a:chOff x="3216" y="1632"/>
            <a:chExt cx="432" cy="1680"/>
          </a:xfrm>
        </p:grpSpPr>
        <p:sp>
          <p:nvSpPr>
            <p:cNvPr id="21571" name="Oval 12">
              <a:extLst>
                <a:ext uri="{FF2B5EF4-FFF2-40B4-BE49-F238E27FC236}">
                  <a16:creationId xmlns:a16="http://schemas.microsoft.com/office/drawing/2014/main" id="{12C6642D-7211-4630-8E63-2E1613BEE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6666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72" name="AutoShape 13">
              <a:extLst>
                <a:ext uri="{FF2B5EF4-FFF2-40B4-BE49-F238E27FC236}">
                  <a16:creationId xmlns:a16="http://schemas.microsoft.com/office/drawing/2014/main" id="{8AE3AB2D-A63B-49DC-A89F-1836608DEB52}"/>
                </a:ext>
              </a:extLst>
            </p:cNvPr>
            <p:cNvCxnSpPr>
              <a:cxnSpLocks noChangeShapeType="1"/>
              <a:stCxn id="21571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7C5F8D77-3936-4C66-A058-72D6C9B1166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7467600"/>
            <a:ext cx="685800" cy="2667000"/>
            <a:chOff x="3216" y="1632"/>
            <a:chExt cx="432" cy="1680"/>
          </a:xfrm>
        </p:grpSpPr>
        <p:sp>
          <p:nvSpPr>
            <p:cNvPr id="21569" name="Oval 15">
              <a:extLst>
                <a:ext uri="{FF2B5EF4-FFF2-40B4-BE49-F238E27FC236}">
                  <a16:creationId xmlns:a16="http://schemas.microsoft.com/office/drawing/2014/main" id="{BC92A669-6CDA-4438-A427-0F8849FF7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33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70" name="AutoShape 16">
              <a:extLst>
                <a:ext uri="{FF2B5EF4-FFF2-40B4-BE49-F238E27FC236}">
                  <a16:creationId xmlns:a16="http://schemas.microsoft.com/office/drawing/2014/main" id="{3433D3F3-61FB-431A-9305-1A3EFF0328F3}"/>
                </a:ext>
              </a:extLst>
            </p:cNvPr>
            <p:cNvCxnSpPr>
              <a:cxnSpLocks noChangeShapeType="1"/>
              <a:stCxn id="21569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E5B0E66A-58A6-42C7-92A2-E7EE67FDFFBF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0"/>
            <a:ext cx="685800" cy="2667000"/>
            <a:chOff x="3216" y="1632"/>
            <a:chExt cx="432" cy="1680"/>
          </a:xfrm>
        </p:grpSpPr>
        <p:sp>
          <p:nvSpPr>
            <p:cNvPr id="21567" name="Oval 18">
              <a:extLst>
                <a:ext uri="{FF2B5EF4-FFF2-40B4-BE49-F238E27FC236}">
                  <a16:creationId xmlns:a16="http://schemas.microsoft.com/office/drawing/2014/main" id="{6A536A63-AE5A-4353-83B0-76A97CE54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33CC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68" name="AutoShape 19">
              <a:extLst>
                <a:ext uri="{FF2B5EF4-FFF2-40B4-BE49-F238E27FC236}">
                  <a16:creationId xmlns:a16="http://schemas.microsoft.com/office/drawing/2014/main" id="{BD13E8DB-14AF-432A-B6F5-585E9128534E}"/>
                </a:ext>
              </a:extLst>
            </p:cNvPr>
            <p:cNvCxnSpPr>
              <a:cxnSpLocks noChangeShapeType="1"/>
              <a:stCxn id="21567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AEDE2166-F11D-4383-82CD-AD0B57D3C6F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9296400"/>
            <a:ext cx="685800" cy="2667000"/>
            <a:chOff x="3216" y="1632"/>
            <a:chExt cx="432" cy="1680"/>
          </a:xfrm>
        </p:grpSpPr>
        <p:sp>
          <p:nvSpPr>
            <p:cNvPr id="21565" name="Oval 21">
              <a:extLst>
                <a:ext uri="{FF2B5EF4-FFF2-40B4-BE49-F238E27FC236}">
                  <a16:creationId xmlns:a16="http://schemas.microsoft.com/office/drawing/2014/main" id="{5530D101-1328-49DC-9EC4-F85585965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66" name="AutoShape 22">
              <a:extLst>
                <a:ext uri="{FF2B5EF4-FFF2-40B4-BE49-F238E27FC236}">
                  <a16:creationId xmlns:a16="http://schemas.microsoft.com/office/drawing/2014/main" id="{011DD7F1-64E0-413C-9FA1-607C3E1CB14B}"/>
                </a:ext>
              </a:extLst>
            </p:cNvPr>
            <p:cNvCxnSpPr>
              <a:cxnSpLocks noChangeShapeType="1"/>
              <a:stCxn id="21565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91F4E408-BB34-4876-AC52-50FAE429314E}"/>
              </a:ext>
            </a:extLst>
          </p:cNvPr>
          <p:cNvGrpSpPr>
            <a:grpSpLocks/>
          </p:cNvGrpSpPr>
          <p:nvPr/>
        </p:nvGrpSpPr>
        <p:grpSpPr bwMode="auto">
          <a:xfrm>
            <a:off x="-685800" y="9220200"/>
            <a:ext cx="685800" cy="2667000"/>
            <a:chOff x="3216" y="1632"/>
            <a:chExt cx="432" cy="1680"/>
          </a:xfrm>
        </p:grpSpPr>
        <p:sp>
          <p:nvSpPr>
            <p:cNvPr id="21563" name="Oval 24">
              <a:extLst>
                <a:ext uri="{FF2B5EF4-FFF2-40B4-BE49-F238E27FC236}">
                  <a16:creationId xmlns:a16="http://schemas.microsoft.com/office/drawing/2014/main" id="{9403DDAD-CD7C-434B-9F6B-36CAFFD4E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64" name="AutoShape 25">
              <a:extLst>
                <a:ext uri="{FF2B5EF4-FFF2-40B4-BE49-F238E27FC236}">
                  <a16:creationId xmlns:a16="http://schemas.microsoft.com/office/drawing/2014/main" id="{FFDC7CFE-5CF5-4873-A186-FC43C29A2E85}"/>
                </a:ext>
              </a:extLst>
            </p:cNvPr>
            <p:cNvCxnSpPr>
              <a:cxnSpLocks noChangeShapeType="1"/>
              <a:stCxn id="21563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A02ABC96-C658-4CD1-A454-522569D65D60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8001000"/>
            <a:ext cx="685800" cy="2667000"/>
            <a:chOff x="3216" y="1632"/>
            <a:chExt cx="432" cy="1680"/>
          </a:xfrm>
        </p:grpSpPr>
        <p:sp>
          <p:nvSpPr>
            <p:cNvPr id="21561" name="Oval 27">
              <a:extLst>
                <a:ext uri="{FF2B5EF4-FFF2-40B4-BE49-F238E27FC236}">
                  <a16:creationId xmlns:a16="http://schemas.microsoft.com/office/drawing/2014/main" id="{C418619D-D199-4638-90B1-C85BA05C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62" name="AutoShape 28">
              <a:extLst>
                <a:ext uri="{FF2B5EF4-FFF2-40B4-BE49-F238E27FC236}">
                  <a16:creationId xmlns:a16="http://schemas.microsoft.com/office/drawing/2014/main" id="{F83E284A-05AB-41E5-BC0C-2F687B5E4507}"/>
                </a:ext>
              </a:extLst>
            </p:cNvPr>
            <p:cNvCxnSpPr>
              <a:cxnSpLocks noChangeShapeType="1"/>
              <a:stCxn id="21561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5" name="Group 29">
            <a:extLst>
              <a:ext uri="{FF2B5EF4-FFF2-40B4-BE49-F238E27FC236}">
                <a16:creationId xmlns:a16="http://schemas.microsoft.com/office/drawing/2014/main" id="{8DAE2A63-A9F9-47B6-8DD3-5AFEB81261C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9677400"/>
            <a:ext cx="685800" cy="2667000"/>
            <a:chOff x="3216" y="1632"/>
            <a:chExt cx="432" cy="1680"/>
          </a:xfrm>
        </p:grpSpPr>
        <p:sp>
          <p:nvSpPr>
            <p:cNvPr id="21559" name="Oval 30">
              <a:extLst>
                <a:ext uri="{FF2B5EF4-FFF2-40B4-BE49-F238E27FC236}">
                  <a16:creationId xmlns:a16="http://schemas.microsoft.com/office/drawing/2014/main" id="{1FE6F8D2-ED26-4932-A3F4-5229D118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33CC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60" name="AutoShape 31">
              <a:extLst>
                <a:ext uri="{FF2B5EF4-FFF2-40B4-BE49-F238E27FC236}">
                  <a16:creationId xmlns:a16="http://schemas.microsoft.com/office/drawing/2014/main" id="{5AA7EE13-2000-49D2-ACAB-646EDB654D15}"/>
                </a:ext>
              </a:extLst>
            </p:cNvPr>
            <p:cNvCxnSpPr>
              <a:cxnSpLocks noChangeShapeType="1"/>
              <a:stCxn id="21559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8CEEA041-C12E-4273-91B0-6ECF692EFE7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9601200"/>
            <a:ext cx="685800" cy="2667000"/>
            <a:chOff x="3216" y="1632"/>
            <a:chExt cx="432" cy="1680"/>
          </a:xfrm>
        </p:grpSpPr>
        <p:sp>
          <p:nvSpPr>
            <p:cNvPr id="21557" name="Oval 33">
              <a:extLst>
                <a:ext uri="{FF2B5EF4-FFF2-40B4-BE49-F238E27FC236}">
                  <a16:creationId xmlns:a16="http://schemas.microsoft.com/office/drawing/2014/main" id="{36A8D0FE-FA8E-46A5-8510-4679FBCEB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333300"/>
                </a:gs>
                <a:gs pos="100000">
                  <a:srgbClr val="FFFF99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58" name="AutoShape 34">
              <a:extLst>
                <a:ext uri="{FF2B5EF4-FFF2-40B4-BE49-F238E27FC236}">
                  <a16:creationId xmlns:a16="http://schemas.microsoft.com/office/drawing/2014/main" id="{412FD2A4-1787-46EB-9DB7-5B45A28DF802}"/>
                </a:ext>
              </a:extLst>
            </p:cNvPr>
            <p:cNvCxnSpPr>
              <a:cxnSpLocks noChangeShapeType="1"/>
              <a:stCxn id="21557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5C2D2B37-ABFA-4DAE-8FEF-EB17BF830F4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077200"/>
            <a:ext cx="685800" cy="2667000"/>
            <a:chOff x="3216" y="1632"/>
            <a:chExt cx="432" cy="1680"/>
          </a:xfrm>
        </p:grpSpPr>
        <p:sp>
          <p:nvSpPr>
            <p:cNvPr id="21555" name="Oval 36">
              <a:extLst>
                <a:ext uri="{FF2B5EF4-FFF2-40B4-BE49-F238E27FC236}">
                  <a16:creationId xmlns:a16="http://schemas.microsoft.com/office/drawing/2014/main" id="{F5BA8269-2C36-4325-9AF0-43B232AF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56" name="AutoShape 37">
              <a:extLst>
                <a:ext uri="{FF2B5EF4-FFF2-40B4-BE49-F238E27FC236}">
                  <a16:creationId xmlns:a16="http://schemas.microsoft.com/office/drawing/2014/main" id="{6A947F11-F08C-46B8-A83D-0695E60AEB58}"/>
                </a:ext>
              </a:extLst>
            </p:cNvPr>
            <p:cNvCxnSpPr>
              <a:cxnSpLocks noChangeShapeType="1"/>
              <a:stCxn id="21555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2435A06C-6856-4382-A86A-43535115F5DC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8610600"/>
            <a:ext cx="685800" cy="3276600"/>
            <a:chOff x="3936" y="1296"/>
            <a:chExt cx="432" cy="2064"/>
          </a:xfrm>
        </p:grpSpPr>
        <p:sp>
          <p:nvSpPr>
            <p:cNvPr id="21553" name="Oval 39">
              <a:extLst>
                <a:ext uri="{FF2B5EF4-FFF2-40B4-BE49-F238E27FC236}">
                  <a16:creationId xmlns:a16="http://schemas.microsoft.com/office/drawing/2014/main" id="{10BEC0B0-C148-4179-ADEC-1BECC04FF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96"/>
              <a:ext cx="432" cy="6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54" name="AutoShape 40">
              <a:extLst>
                <a:ext uri="{FF2B5EF4-FFF2-40B4-BE49-F238E27FC236}">
                  <a16:creationId xmlns:a16="http://schemas.microsoft.com/office/drawing/2014/main" id="{05C3F082-D95C-4817-8258-10289A084376}"/>
                </a:ext>
              </a:extLst>
            </p:cNvPr>
            <p:cNvCxnSpPr>
              <a:cxnSpLocks noChangeShapeType="1"/>
              <a:stCxn id="21553" idx="4"/>
            </p:cNvCxnSpPr>
            <p:nvPr/>
          </p:nvCxnSpPr>
          <p:spPr bwMode="auto">
            <a:xfrm rot="16200000" flipH="1">
              <a:off x="3492" y="2580"/>
              <a:ext cx="1440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41">
            <a:extLst>
              <a:ext uri="{FF2B5EF4-FFF2-40B4-BE49-F238E27FC236}">
                <a16:creationId xmlns:a16="http://schemas.microsoft.com/office/drawing/2014/main" id="{7ACB48AA-C648-44B0-986B-99A83FE9A17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229600"/>
            <a:ext cx="685800" cy="3276600"/>
            <a:chOff x="3936" y="1296"/>
            <a:chExt cx="432" cy="2064"/>
          </a:xfrm>
        </p:grpSpPr>
        <p:sp>
          <p:nvSpPr>
            <p:cNvPr id="21551" name="Oval 42">
              <a:extLst>
                <a:ext uri="{FF2B5EF4-FFF2-40B4-BE49-F238E27FC236}">
                  <a16:creationId xmlns:a16="http://schemas.microsoft.com/office/drawing/2014/main" id="{0DFA8670-3E7C-421B-BD58-1F75F955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96"/>
              <a:ext cx="432" cy="6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52" name="AutoShape 43">
              <a:extLst>
                <a:ext uri="{FF2B5EF4-FFF2-40B4-BE49-F238E27FC236}">
                  <a16:creationId xmlns:a16="http://schemas.microsoft.com/office/drawing/2014/main" id="{10815342-DB89-4E34-B576-94EFD40C8016}"/>
                </a:ext>
              </a:extLst>
            </p:cNvPr>
            <p:cNvCxnSpPr>
              <a:cxnSpLocks noChangeShapeType="1"/>
              <a:stCxn id="21551" idx="4"/>
            </p:cNvCxnSpPr>
            <p:nvPr/>
          </p:nvCxnSpPr>
          <p:spPr bwMode="auto">
            <a:xfrm rot="16200000" flipH="1">
              <a:off x="3492" y="2580"/>
              <a:ext cx="1440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08C12B71-E790-49FB-BB87-E31B1512D73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0668000"/>
            <a:ext cx="685800" cy="2667000"/>
            <a:chOff x="3216" y="1632"/>
            <a:chExt cx="432" cy="1680"/>
          </a:xfrm>
        </p:grpSpPr>
        <p:sp>
          <p:nvSpPr>
            <p:cNvPr id="21549" name="Oval 45">
              <a:extLst>
                <a:ext uri="{FF2B5EF4-FFF2-40B4-BE49-F238E27FC236}">
                  <a16:creationId xmlns:a16="http://schemas.microsoft.com/office/drawing/2014/main" id="{32EB1F4F-A85C-452F-A52E-AEC5E742F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50" name="AutoShape 46">
              <a:extLst>
                <a:ext uri="{FF2B5EF4-FFF2-40B4-BE49-F238E27FC236}">
                  <a16:creationId xmlns:a16="http://schemas.microsoft.com/office/drawing/2014/main" id="{C4A860D9-7AF8-4C51-A54B-38A67F99CBF2}"/>
                </a:ext>
              </a:extLst>
            </p:cNvPr>
            <p:cNvCxnSpPr>
              <a:cxnSpLocks noChangeShapeType="1"/>
              <a:stCxn id="21549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47">
            <a:extLst>
              <a:ext uri="{FF2B5EF4-FFF2-40B4-BE49-F238E27FC236}">
                <a16:creationId xmlns:a16="http://schemas.microsoft.com/office/drawing/2014/main" id="{FC9A750C-8C27-4934-B6F4-E7E8F7979B4D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7467600"/>
            <a:ext cx="685800" cy="2667000"/>
            <a:chOff x="3216" y="1632"/>
            <a:chExt cx="432" cy="1680"/>
          </a:xfrm>
        </p:grpSpPr>
        <p:sp>
          <p:nvSpPr>
            <p:cNvPr id="21547" name="Oval 48">
              <a:extLst>
                <a:ext uri="{FF2B5EF4-FFF2-40B4-BE49-F238E27FC236}">
                  <a16:creationId xmlns:a16="http://schemas.microsoft.com/office/drawing/2014/main" id="{D08AEE9F-617F-4AF8-83F1-211E79CEF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48" name="AutoShape 49">
              <a:extLst>
                <a:ext uri="{FF2B5EF4-FFF2-40B4-BE49-F238E27FC236}">
                  <a16:creationId xmlns:a16="http://schemas.microsoft.com/office/drawing/2014/main" id="{70A1E42C-91D7-4ADD-B6F1-9F25490BC40F}"/>
                </a:ext>
              </a:extLst>
            </p:cNvPr>
            <p:cNvCxnSpPr>
              <a:cxnSpLocks noChangeShapeType="1"/>
              <a:stCxn id="21547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50">
            <a:extLst>
              <a:ext uri="{FF2B5EF4-FFF2-40B4-BE49-F238E27FC236}">
                <a16:creationId xmlns:a16="http://schemas.microsoft.com/office/drawing/2014/main" id="{45802C64-0697-429A-942F-34E9FABE8FE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829800"/>
            <a:ext cx="685800" cy="2667000"/>
            <a:chOff x="3216" y="1632"/>
            <a:chExt cx="432" cy="1680"/>
          </a:xfrm>
        </p:grpSpPr>
        <p:sp>
          <p:nvSpPr>
            <p:cNvPr id="21545" name="Oval 51">
              <a:extLst>
                <a:ext uri="{FF2B5EF4-FFF2-40B4-BE49-F238E27FC236}">
                  <a16:creationId xmlns:a16="http://schemas.microsoft.com/office/drawing/2014/main" id="{04CB9966-BF91-481C-97CB-F5CC36FCB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6666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46" name="AutoShape 52">
              <a:extLst>
                <a:ext uri="{FF2B5EF4-FFF2-40B4-BE49-F238E27FC236}">
                  <a16:creationId xmlns:a16="http://schemas.microsoft.com/office/drawing/2014/main" id="{7EB22719-0644-4686-8F34-8A8C8C11AD6A}"/>
                </a:ext>
              </a:extLst>
            </p:cNvPr>
            <p:cNvCxnSpPr>
              <a:cxnSpLocks noChangeShapeType="1"/>
              <a:stCxn id="21545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id="{7EE63ED5-7009-435E-820B-7CE47ECD9EA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9601200"/>
            <a:ext cx="685800" cy="2667000"/>
            <a:chOff x="3216" y="1632"/>
            <a:chExt cx="432" cy="1680"/>
          </a:xfrm>
        </p:grpSpPr>
        <p:sp>
          <p:nvSpPr>
            <p:cNvPr id="21543" name="Oval 54">
              <a:extLst>
                <a:ext uri="{FF2B5EF4-FFF2-40B4-BE49-F238E27FC236}">
                  <a16:creationId xmlns:a16="http://schemas.microsoft.com/office/drawing/2014/main" id="{4CE13816-A6FC-498D-ABB4-04BF6DDE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6666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44" name="AutoShape 55">
              <a:extLst>
                <a:ext uri="{FF2B5EF4-FFF2-40B4-BE49-F238E27FC236}">
                  <a16:creationId xmlns:a16="http://schemas.microsoft.com/office/drawing/2014/main" id="{69F2EAF6-3688-4592-A2BF-5BEA03160CC5}"/>
                </a:ext>
              </a:extLst>
            </p:cNvPr>
            <p:cNvCxnSpPr>
              <a:cxnSpLocks noChangeShapeType="1"/>
              <a:stCxn id="21543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24" name="Group 56">
            <a:extLst>
              <a:ext uri="{FF2B5EF4-FFF2-40B4-BE49-F238E27FC236}">
                <a16:creationId xmlns:a16="http://schemas.microsoft.com/office/drawing/2014/main" id="{8B1F9D33-91C3-43F1-B16A-7857E42381A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0363200"/>
            <a:ext cx="685800" cy="2667000"/>
            <a:chOff x="3216" y="1632"/>
            <a:chExt cx="432" cy="1680"/>
          </a:xfrm>
        </p:grpSpPr>
        <p:sp>
          <p:nvSpPr>
            <p:cNvPr id="21541" name="Oval 57">
              <a:extLst>
                <a:ext uri="{FF2B5EF4-FFF2-40B4-BE49-F238E27FC236}">
                  <a16:creationId xmlns:a16="http://schemas.microsoft.com/office/drawing/2014/main" id="{E417A6A0-9CD8-4A21-8733-54F57E5BF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432" cy="62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VNI-Times" pitchFamily="2" charset="0"/>
              </a:endParaRPr>
            </a:p>
          </p:txBody>
        </p:sp>
        <p:cxnSp>
          <p:nvCxnSpPr>
            <p:cNvPr id="21542" name="AutoShape 58">
              <a:extLst>
                <a:ext uri="{FF2B5EF4-FFF2-40B4-BE49-F238E27FC236}">
                  <a16:creationId xmlns:a16="http://schemas.microsoft.com/office/drawing/2014/main" id="{F0DD9DEA-473D-4274-BC34-CDB22F257016}"/>
                </a:ext>
              </a:extLst>
            </p:cNvPr>
            <p:cNvCxnSpPr>
              <a:cxnSpLocks noChangeShapeType="1"/>
              <a:stCxn id="21541" idx="4"/>
            </p:cNvCxnSpPr>
            <p:nvPr/>
          </p:nvCxnSpPr>
          <p:spPr bwMode="auto">
            <a:xfrm rot="16200000" flipH="1">
              <a:off x="2964" y="2724"/>
              <a:ext cx="1056" cy="12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25" name="Group 59">
            <a:extLst>
              <a:ext uri="{FF2B5EF4-FFF2-40B4-BE49-F238E27FC236}">
                <a16:creationId xmlns:a16="http://schemas.microsoft.com/office/drawing/2014/main" id="{3C793329-635E-4249-AE9E-4A5920A0D6BE}"/>
              </a:ext>
            </a:extLst>
          </p:cNvPr>
          <p:cNvGrpSpPr>
            <a:grpSpLocks/>
          </p:cNvGrpSpPr>
          <p:nvPr/>
        </p:nvGrpSpPr>
        <p:grpSpPr bwMode="auto">
          <a:xfrm>
            <a:off x="0" y="5872163"/>
            <a:ext cx="9220200" cy="985837"/>
            <a:chOff x="-48" y="3888"/>
            <a:chExt cx="5808" cy="621"/>
          </a:xfrm>
        </p:grpSpPr>
        <p:pic>
          <p:nvPicPr>
            <p:cNvPr id="21535" name="Picture 60" descr="FLOWRBOX">
              <a:extLst>
                <a:ext uri="{FF2B5EF4-FFF2-40B4-BE49-F238E27FC236}">
                  <a16:creationId xmlns:a16="http://schemas.microsoft.com/office/drawing/2014/main" id="{EC2435A9-EE77-4750-86A2-711AEE1DC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61" descr="FLOWRBOX">
              <a:extLst>
                <a:ext uri="{FF2B5EF4-FFF2-40B4-BE49-F238E27FC236}">
                  <a16:creationId xmlns:a16="http://schemas.microsoft.com/office/drawing/2014/main" id="{D32AD3DD-159D-45B6-A073-D385B470B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62" descr="FLOWRBOX">
              <a:extLst>
                <a:ext uri="{FF2B5EF4-FFF2-40B4-BE49-F238E27FC236}">
                  <a16:creationId xmlns:a16="http://schemas.microsoft.com/office/drawing/2014/main" id="{9148FC58-33F0-4BE2-BE08-A1577465B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63" descr="FLOWRBOX">
              <a:extLst>
                <a:ext uri="{FF2B5EF4-FFF2-40B4-BE49-F238E27FC236}">
                  <a16:creationId xmlns:a16="http://schemas.microsoft.com/office/drawing/2014/main" id="{6DD81BD8-1DB6-44E9-8134-F012EA7C2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64" descr="FLOWRBOX">
              <a:extLst>
                <a:ext uri="{FF2B5EF4-FFF2-40B4-BE49-F238E27FC236}">
                  <a16:creationId xmlns:a16="http://schemas.microsoft.com/office/drawing/2014/main" id="{95929345-7037-44F3-ADE5-5E00BD75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65" descr="FLOWRBOX">
              <a:extLst>
                <a:ext uri="{FF2B5EF4-FFF2-40B4-BE49-F238E27FC236}">
                  <a16:creationId xmlns:a16="http://schemas.microsoft.com/office/drawing/2014/main" id="{485F7401-2091-4657-9487-465A5D395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66">
            <a:extLst>
              <a:ext uri="{FF2B5EF4-FFF2-40B4-BE49-F238E27FC236}">
                <a16:creationId xmlns:a16="http://schemas.microsoft.com/office/drawing/2014/main" id="{49247344-A4DD-4AE8-874F-4D32840165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0"/>
            <a:ext cx="9144000" cy="685800"/>
            <a:chOff x="0" y="0"/>
            <a:chExt cx="5952" cy="387"/>
          </a:xfrm>
        </p:grpSpPr>
        <p:pic>
          <p:nvPicPr>
            <p:cNvPr id="21529" name="Picture 67" descr="CLRPENCL">
              <a:extLst>
                <a:ext uri="{FF2B5EF4-FFF2-40B4-BE49-F238E27FC236}">
                  <a16:creationId xmlns:a16="http://schemas.microsoft.com/office/drawing/2014/main" id="{60F0D96A-4715-4AD2-B3B3-2D7ED9348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68" descr="CLRPENCL">
              <a:extLst>
                <a:ext uri="{FF2B5EF4-FFF2-40B4-BE49-F238E27FC236}">
                  <a16:creationId xmlns:a16="http://schemas.microsoft.com/office/drawing/2014/main" id="{5F32898E-90EC-41EB-8366-BBD79644F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69" descr="CLRPENCL">
              <a:extLst>
                <a:ext uri="{FF2B5EF4-FFF2-40B4-BE49-F238E27FC236}">
                  <a16:creationId xmlns:a16="http://schemas.microsoft.com/office/drawing/2014/main" id="{8C7B8A86-1968-482C-8517-7FF9C9C85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70" descr="CLRPENCL">
              <a:extLst>
                <a:ext uri="{FF2B5EF4-FFF2-40B4-BE49-F238E27FC236}">
                  <a16:creationId xmlns:a16="http://schemas.microsoft.com/office/drawing/2014/main" id="{C9021DA2-DDEA-4410-9EC7-C36D009CE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71" descr="CLRPENCL">
              <a:extLst>
                <a:ext uri="{FF2B5EF4-FFF2-40B4-BE49-F238E27FC236}">
                  <a16:creationId xmlns:a16="http://schemas.microsoft.com/office/drawing/2014/main" id="{C70C4920-F5A7-4AC1-A8EA-3A0BFA9F3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72" descr="CLRPENCL">
              <a:extLst>
                <a:ext uri="{FF2B5EF4-FFF2-40B4-BE49-F238E27FC236}">
                  <a16:creationId xmlns:a16="http://schemas.microsoft.com/office/drawing/2014/main" id="{778A213F-BEDA-4C04-8647-7061BCDBA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7" name="WordArt 73">
            <a:extLst>
              <a:ext uri="{FF2B5EF4-FFF2-40B4-BE49-F238E27FC236}">
                <a16:creationId xmlns:a16="http://schemas.microsoft.com/office/drawing/2014/main" id="{E39ED68C-D034-42F2-B25F-9949CD176D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7134225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93889E-18 -4.44444E-6 L 0.0625 -1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7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0.05834 -1.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9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11111E-6 L 0.15417 -1.9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9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83 0.15792 L 0.39167 -1.981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1069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778E-17 2.22222E-6 L 0.37917 -2.2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1147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045E-16 L 0.19584 -2.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0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0 L 0.2875 -2.0722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0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07083 -1.4277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71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05417 -1.7722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88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2222E-6 L 0.15417 -2.0055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00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05416 -1.9722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986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3.33333E-6 L 0.09583 -1.9833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91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-0.05416 -1.62778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8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L 0.0625 -2.3388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69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11111E-6 L 0.0375 -1.5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77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04584 -1.9611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98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L -0.04583 -2.12777 " pathEditMode="relative" rAng="0" ptsTypes="AA">
                                      <p:cBhvr>
                                        <p:cTn id="38" dur="5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0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76AF-F389-4177-903A-D710908F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8"/>
            <a:ext cx="7620000" cy="28229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>
                <a:solidFill>
                  <a:srgbClr val="FF0000"/>
                </a:solidFill>
              </a:rPr>
              <a:t>             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/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altLang="en-US" sz="3225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25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25" u="sng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u="sng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  <a:t>Cách trình bày bài thơ lục bát: </a:t>
            </a:r>
            <a: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  <a:t>Câu 6 viết lùi vào, cách lề vở 3 ô.</a:t>
            </a:r>
            <a: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25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  <a:t> Câu 8 lùi vào 2 ô. </a:t>
            </a:r>
            <a:b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</a:br>
            <a: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  <a:t>.Đầu dòng thơ viết hoa.</a:t>
            </a:r>
            <a:b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</a:br>
            <a:r>
              <a:rPr lang="vi-VN" altLang="en-US" sz="3225" dirty="0">
                <a:solidFill>
                  <a:srgbClr val="CC3399"/>
                </a:solidFill>
                <a:cs typeface="Times New Roman" pitchFamily="18" charset="0"/>
              </a:rPr>
              <a:t>. Hết mỗi khổ thơ phải để trống 1 dòng, rồi viết tiếp khổ sau)</a:t>
            </a:r>
            <a:r>
              <a:rPr lang="en-US" sz="6600" b="1" dirty="0">
                <a:solidFill>
                  <a:srgbClr val="FF0000"/>
                </a:solidFill>
              </a:rPr>
              <a:t/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</a:rPr>
              <a:t>Nêu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tư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thế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viết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C734B18F-A945-4B22-8EC3-A6B5F0DC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3D8DC19F-067D-4C5A-B3EA-22A970325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2000251"/>
            <a:ext cx="5543550" cy="1918097"/>
          </a:xfrm>
          <a:prstGeom prst="cloudCallout">
            <a:avLst>
              <a:gd name="adj1" fmla="val 22190"/>
              <a:gd name="adj2" fmla="val 58273"/>
            </a:avLst>
          </a:prstGeom>
          <a:solidFill>
            <a:srgbClr val="FFFF99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rtlCol="0">
            <a:normAutofit lnSpcReduction="10000"/>
          </a:bodyPr>
          <a:lstStyle/>
          <a:p>
            <a:pPr algn="ctr">
              <a:defRPr/>
            </a:pPr>
            <a:r>
              <a:rPr lang="en-US" altLang="en-US" sz="4050">
                <a:solidFill>
                  <a:srgbClr val="FF0000"/>
                </a:solidFill>
                <a:latin typeface="Times New Roman" pitchFamily="18" charset="0"/>
              </a:rPr>
              <a:t>Hoạt động 2: Làm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PRESENTATION_COURSE_TITLE" val="thưc hành ispring"/>
  <p:tag name="ISPRING_LMS_API_VERSION" val="SCORM 1.2"/>
  <p:tag name="ISPRING_ULTRA_SCORM_COURSE_ID" val="5639715B-B84A-4616-A0DF-DA487D236BB3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CURRENT_PLAYER_ID" val="universal"/>
  <p:tag name="ISPRING_UUID" val="{7F568963-8C60-44EB-8944-66FD49EB1902}"/>
  <p:tag name="ISPRING_PRESENTATION_TITLE" val="thưc hành ispring"/>
  <p:tag name="ISPRING_PLAYERS_CUSTOMIZATION_2" val="UEsDBBQAAgAIAKJIT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sMU5P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CwxTk8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LDFOT9kKRfBRBQAAGh4AACcAAAB1bml2ZXJzYWwvZmxhc2hfcHVibGlzaGluZ19zZXR0aW5ncy54bWzlWd1y2jgUvs9TaLzTy4bQJG2aATIUzMRT/hY7bTM7OxlhC6yNLLmSTEqv9mn2wfZJ9sgOBkJ+RFs63fYiQyyf79ORjs6fXDv7lDA0I1JRwetOdf/AQYSHIqJ8Wncugs7zEwcpjXmEmeCk7nDhoLPGXi3Nxoyq2Cdag6hCQMPVaarrTqx1elqp3Nzc7FOVSvNWsEwDv9oPRVJJJVGEayIrKcNz+NHzlCjnlsGCAP4SwW9hjb09hGoFU09EGSOIRqA5p2ZRmHUYVrFTKcTGOLyeSpHxqCWYkEhOx3Xnt5bbrrYPFzIFVZsmhJs9UQ0YNMP6FEcRNVpg5tPPBMWETmNQt3pw5KAbGum47hwevDA8IF/Z5MnZi8Vjw9MSsAtc306QEI0jrHHxWMwoyYRIMAdRDS0zAqRrYyuSmnzS5UAxFM05TmgYwBtk9qrutIOrkdtxR26/5V5djLqFqtaIwAu6rhXG73pt96o/CFz/6jzodbcGBe6HYAvQtppZ0w9Hru/2A3d09cYbbImwV2qJcXtNr7sl5r37xveCbWfqN3vbQobng74d5vxy6I66Xv/tVTAYdANvuETlZ3jltNYq6we/Bg4iMrl6vHWcJWOOKYNgc+eMK6IhXDEspyQQHQreOMFMEQf9lZLp7xlmVM+Nh0JUuyYkbaqUhHpkvK/uGI9ylnQFISgGLln69vHr0rVfnawtvVLMvlzWvVrWymA3jIUW31n76sFxqf7ro8fVf0DR2oxGRPSxlHnI2lzAkyq8WEbH6uHLl49r8cBsNaw1DmMIpXoRCVdHFlLU6I9DTWcQp8kdXScZY36WpkLqZTBdHSyVeICmNhF87fyZZzQWLCrtRpIxifo4ISsJyL+mvAOSVQdNwFMYWHSQEo58zCHpUQ1WDksClY2VpjpPdp1b6aakmCHgg6xMUM/fsHoYY6nWXKO0j0k0YeOPvtBE/VlsdzH0oKjPwATIOKiVvMsj1Jb4BpK0jfiQcBuxczg8zBwgIq2UkFhtIYmajFkJJ+DNNoLvyVhRTaxERcYiNBcZYvQa9lkg8Lssgf9iglaLAzSRIslHoYDRSOVmmVFyQ6Izm4kuYYokAyRUSykjupjhY0Y/ozGZCAm8BM/AbDBOVcG/vxVxipVakuKFjs+KFOv12+6HZ2aBOJphKFe2Iwf3Jkmqd8KP54gLvcDBdoQ4g1NhjBLRKH9ns7b9LzdDGWHAzt/IGmv8iiYZw9+SvtyQFeodmnw3s2xj+Cc1sJ42xrPc0Y3z5tTg4hRMUnDCixCyA+UZsSUMMUeCsznCIZRJyoSNGRWZgpEiQBTU6ss1LPBwTPOnKWQymFFGRFpRHlRfHB4dv3x18vp0v/Lv3/88fxR0W0AOGTbTFRVk69G2wxp5p8V5AvdAK2GHutNQPAF6sK2wxm2r5iMthjXynkbDGnu33bAGbjQdTyAfaT02sB0hExN1og173t+FWsA9o3SzFXjvvODyHoLcFTYLtlrFFJP315Z5pf+jlpa+2xy1zhGY66Ib+Kc24aEvIBLrMIYAMzFXMZaYvDWwkR1cBGB/14rWmNmqbh2576wIweBWUddu2v7AasFvbaRGRZ05XKkxrVSAumFa5EGoHBhNoNCNvlsW+JqYbOXD3zic7yzM/T9C1Ve3wUWs21GoIliG8c6O7q+RTHZpoJ9423/s+6Gf+RJntLhOthHuYXlNJAqEYFbyw8WlKfL4xKo48QlBCTTkdhsYke8artYPvu/2vDeDbvsXSA0/6A4WT+WHkrUvI+WN/fqnRPMmoZwmsK2miS+/PzaOjw5qlftf7e0B2/r33Mbef1BLAwQUAAIACAAsMU5PK5PQGGYDAACWDAAAIQAAAHVuaXZlcnNhbC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EtUh1noaJe8JitlE6sMlHy2lxtXpn0+JI1Ww/lo115IlY3RX1dAbFWlmiTT4l0Tqf2m5dqnTg4w4jSx8wcdwfE1HsdhQqS+KtaZl/fMXoZg3qxiM5UTajxNFDNlh/06ivWcjtgF3s7hRgKE49Uar4IH4BccV4LI+KWAVF6EGrdjY474ZtppjXM+SXXUC0yuOUUb8G/8f2T4H1BLAwQUAAIACAAsMU5P0R5ofU4FAACkHQAAJgAAAHVuaXZlcnNhbC9odG1sX3B1Ymxpc2hpbmdfc2V0dGluZ3MueG1s3Vnbbts4EH3PVxBa9LFxLk3aBnYCx1YQob6tpbQNFouAlmiLG4pUScqp+7Rfsx+2X7JDKZbt2HHobpyifShS0XMOh5yZw6FUPfuaMDQmUlHBa87+7p6DCA9FRPmo5lwFF6/fOUhpzCPMBCc1hwsHnZ3uVNNswKiKfaI1mCoENFydpLrmxFqnJ5XK3d3dLlWpNL8KlmngV7uhSCqpJIpwTWQlZXgCf/QkJcq5Z7AggH+J4Pew050dhKoFU1tEGSOIRuA5p2ZRmF3qhDmVwmqAw9uRFBmPGoIJieRoUHN+a7jN/ebh1KZgatKEcLMl6hQGzbA+wVFEjROY+fQbQTGhoxi83d9746A7Gum45hzuHRgesK8s8+Tsxdqx4WkI2ASu7ydIiMYR1rh4LGaUZEgkRIOoUy0zAqQLY3OWmnzV5UAxFE04TmgYwC/IbFXNaQY3fffC7budhntz1W8VrlojAi9ouVYYv+U13ZtON3D9m8ug3doYFLifgw1Am3pmTd/ru77bCdz+zbnX3RBh79QM47brXmtDzCf33PeCTWfq1NubQnqX3Y4d5vK65/ZbXufDTdDttgKvN0PlOTyXrdXKYuJXoUBEJufTW8dZMuCYMtCaBzmuiAa1YliOSCAuKFTjEDNFHPRXSka/Z5hRPTEVCqJ2S0haVykJdd9UX80xFeXM6ApCcAxKsqzto/dlab99t7D0SjH7bFkrvayWWteLhRYv7P3+3lHp/vs3691/xNHqmEZEdLCUuWQtL+BJFw5m6rh/eHy83otHZqtirXEYg5TqqRLOj0ytqPEfh5qOQafJA1+HGWN+lqZC6pmYzg+WTjxCUx0KvpB/5hkNBIvKuJFkQKIOTqAKehfcQUMoDQYh7KaEIx9zOOSohrCGJUJlA6Wpzg+3i3vruqSYITjA4BQmqO0vhTmMsVQLtVAGxJws4ekfHaGJ+rPY32LoUVOfwZ4jU5FW9i6PUFPiOziUbcx7hNuYXUK2MJMxRFo5IbHawBLVGbMyTqB8bQw/kYGimliZioxFaCIyxOgt7LNAUGhZAv+LCZrvBtBQiiQfZVhppPKwjCm5I9GZzUTXMEWSARK6o5QRXczwJaPf0IAMhQRegscQNhinquDf3Yg4xUrNSPHUx1fFmep1mu7nV2aBOBpj6E82I4d6Jkmqt8KPJ4gLPcXBdoQ4g6wwQYlolP9ms7bd7w9DKSkQ52eKxgK/oknG8HPSlxsyR73FkG9nlk0C/6QH1tPGeJwXuinenBpKnEJICk74IYSDg/KM2BKGmCPB2QThEPoiZWRjTEWmYKQQiIJafb+HBR7SNH8awdUJZpQRkVaUe/sHh2+Ojt++e3+yW/n3739erwXdd4w9hs10RcvYWHvPsEY+uNM8gXvk7mCHenCDeAL06D3CGrepm2vuFNbIFTcLa+zD+4U1cOmW8QRyzV1jCXshZGJUJ1qK5+prpwXcM07XG4H30QuuVxDkpbDcsFUrpntc3Uzmrf2DXnLw45pJ3633G5cIAnTVCvwTG0HoCNBeHcYgKUPztsUSk3f/NrbdqwAi7lrRmsBadap996MVIYTYSmftpu10rRb8wcaqX3SWvbmu0soF6BRGxckHvQKjCbS20Yvp/v9RYauqfWYB35qw/RzitPKmS9eqU6FnWxIngmUYby1Zf+ID48fF5Bfe6ZXZr1YdzsgnCTWgFzqlf+X3Mv3pK2Eb4zaWt0SiQAhmZd+bvvhEHh9adR8+ISiBO7bdBkbkRdVpMel9t+2dd1vNrWY/tUv/n0Jynnf7iqfyS8fCp43ylfvit8AdGF/8snq68x9QSwMEFAACAAgALDFOT+xMWVK2AQAAegYAAB8AAAB1bml2ZXJzYWw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CwxTk+45zzyXgAAAGMAAAAcAAAAdW5pdmVyc2FsL2xvY2FsX3NldHRpbmdzLnhtbA3KvQ5AQAwA4N1TNN39bQbHZrTgARoakfRacUd4e7d9w9f2rxd4+AqHqcO6qBBYV9sO3R0u85A3CCGSbiSm7FANoe+yVmwlmTjGFAOcQh9fM/uEyCP5NIdbBMsu+wFQSwMEFAACAAgALTFOT3kCJolfQgAAcncAABcAAAB1bml2ZXJzYWwvdW5pdmVyc2FsLnBuZ+29ezzT/f8/XqLECuW0yEwpRQ6rHHLM6ERUCoUctlDOlysU2yJGTtNRclh0Ra5Iy7HGVjlMkUOUMSwUihlhY7Pt+3LVFe/r0vvz+33/+P5uv++tbjemvZ6v5+P8eN4fz8PrdeWIzf41YhvEli1btubgAYtjy5YJg5ctE0oRXQl80yWZQwU+lgcf22++7FGT4mfgP8Jeew/vXbaMgBOfcxcB/r868MDJ4GXL1lbP/yynBDxALlsWuuqgxd7jYacZPYJmv5MuW8P4hqJXTA/QJuRakk1BLRt35kb1JC6/5wmSvIl8Ldz6R8sl3Zi2A4P2wgTi7bEnYKtYyey6Kyr3lWHd53LNCgLsjtWCTXBVjx7qDmWgWEOjxc1eeN7Fa1vZvUOjpew9RVVNz5qHUO97h84bugqLSiqbXVq2XOj7H5Fg4dN61SajUQtfffvj8XqYvPA/Wj/XEDLHnpRnRP+jsSRMfsX/w6YHYkB0bi87hJS6U9u6Y9OH81fDXQqGQCPbFjWjCG+JAYk9cF6+OzU929nJ7dFk5Tteuwnx4v5F/W8D+pcpfK3/Kbpr8KKQ05pVgxd7OwyDk60XtXEW2hoLCpZZxwruPRf31KaS16ju5ozXe5ROr/Sq7V3EleMps/rHOTdBR+Nm/9ymjJSEtSumXbT80ZPbycjrcOzwLfNzWebbRypGWwJL8oU6J//sMa16FCG1SGfo5dDqeHtYAaaih7VTUjZD7mUPa3h89C9KZocjHU5fOMN+a6XFOB0xUdsT3Gw8lB6p83hCRzJ4b+NqHT0kORqkLg4mTd0nv87yYWhqjKdiZlUfoprCjF1mpqjG34hoS8bpHcjC8C9YfqpLONR3LdCPLh/3FErscqwP3He0ZMqwY0IQlZI9xlxlvlId/CXZxnjTXwyaqrlNR/Ufe+4GUlRYobMfSbJXgM29c0VdYEsIxiU+0Q2yivHm2EZJOn3wU6oryWnlVA8THVqWKQaOBhWv2WKo8lcv4qJq2jK36y7paOuuhNm11sKxrtxSiTH051TMmQB5SVMcZae6UO9Em8Cf7YVhxRynoSgJ6BqTWHonvxTR2NnsWz8O+OcYaSIpYJQ0+yZgjMRjBNBlOk6QBrd/pSUM3BiSUXLldnWMaaj43h5RXw8rCZIripHAfCwPhQiqbBt1c3cWPfQpSxsxokp800fgneeOQX1BIg903EAZuumVIQ8TYkFHkeTPrnMNLpX36HLaE8yZC0ZZ23wHNXpjKRieQu/tL22kIR0v02IoXBgkpVESyiRz3hWNnQ7ri2kMSys9PLVVjGdA8jDNG1M38niZwZ1nY0IKFd+icXp9MNYrreN9aVcjymQU983u+pp3Lx0327Ci7jlVvr7xXkI0iGu/s+QECFU//tlW0OcyLEmjEJ8VUq/g96tJMb/uI6rVc/qNlbhP8dyYVam2cx3NaNYjVMR+WhmeGuDsIWWKY0jI2HHNsWh8qwmnpYtCp030N5MOjHLBNEuMRzqV3t5g3LQG3LXsisyaiY2uE4/4D4tIFx3umk427gw19RH4x4STu5Rfxs/MhpImMzsKhOJacvzocuM8Pm2AIKB6hdXER5GGA17ADff5KrgSmsM0khVQkEeXhuFYqmYZk9tufnMYozg54irg9AQNqLPedeGL3w5kpGQn3ddN7iJLJH2Sn/SjoSs3KuRVm2mdltgxR2NvEMeHvSntsDK0CV9TOsAuiqHmFtbLr0xA9Fl6CrVhv2mqXjxRRk7J4RKgKzNP7MnNyDiVzb3ZjITEcsEIJtghkR1jK73r6ObaUKPeW8n7W9cJkvHl5nkyzKPjU+qqOY+v+N3zjvejBfVTGcfiZmYJQt7ysBKExdH38Q9IdB76Hq4VL6tcgi67qcAwqAl+Zl8vGYMJ7zBtOkx+C115NHoN4bD0x6Pt5R5GaCUR9FylzAQBJT19tITS3E+YCSduvueSKyVIZpp8kH9kEmeWTbclVm5KlqLVIaRkR4nd9+gORr32PjX0e4fniCLrGbNlctYBLWV+fXU35N4pQuHR3jvkDXfdGjjfWnc+kcLaAwaUE9Szyo17GjFRPGyruIlEC0u69KhKFuC+VNI0gEYJjiOYyGpM4WwJZTu++zLpktCx5WdB8isQCOWdbRrrYCVCZBlbRs+ce32LnCLP8NkEu69KKufxWXcL8qlsGQNuL9jfr04M767z3v7IFKP3K0LwRfNBHHMmXOA4lS2D5v02Q2W2u7k7Rp8xcckhQ+DRq6qjiOTfcwq1h1e1OZC+3iRi9rVCGLGuO8K8TZnifP0QskCN4+StAwKrtAxrXZD3JzKp3OTOqGQSHvW4RWAsdM2xswVTO3mFZM17jQVJyZfc3c7vravPJigOGJcpJA8gBnaVbRQHY4sI7tryXO+HcRxEOS8rGHeTitf6kU4J/S8HxI4gngPxcighBgSYU1a/xKeFRrzLuBZr72vZ16uZJq8JDeDG+XFOrGAMoVpluT7Qmnz2fnlZRGwyvbdvoyacWc7EgbMPVNJoQvGEx4iZsIwPwXCsWhbXag2W+aX8xDJGD4/lpWjY2xOgd3hUnE/NdUG3lAWkWo/SBNkpUCFsyKwFzdawiWosh1UHd+l0JfQfqW9ZBeYKJWzT+tO3XrLPLPG+vFy1ld/apE9ld6B1dkTnPqq+sSpyWOtoVzlqrqBHzyPscnuYxsurotv7LyD9b++p7Sr7PvjMCokdEPkDSEqJSZGN1sWO9ZKWB4j5LkSIOfkaVGnEYTPIAQYSv1u2HYo2qfy9rwXGACjyNsgePjpnqb1OpHfc5RM1pOJatgToVDp/NmudfsZ6mCLH4goKaia8EuEqZV8is6z6nRiKlg+tzn4nlioGVgkEm9CHq6+pg0891nbODnz9Ot1+iuJopGtTDK0O/HSYKHzWt7JuBvJoHOyzU3fQyObbuNWorm3vHOa8/BzgdmknvVpToPFMR9UW80smyLioP8llczduggr1E1TIMZJHvaf1zif2+4RhogkeXgBzMUKMjQN9qusYaClGT/dwOC0kbIASMjo8oK0PHulYB4Urbnp5mdWaTLiYzatyXS5l6pN6tOZjm/8GMGOAEGJ7mZCS3XMJ1lXLH6AW+s0RN04eA24p7xmB8pUoySZIk1M7idfcKy5mV60FTCDf7GdNwfuJ1FD1GUyXt2P0luSqABkLruObvopRh/4adBfvcNdtHGPAy870vurOyLPwbwJ+FJFOETsAOJu8woo08GA/FE4WUo5PcV/WooTL2Rx/R+01Il3tMSdcH0SfZjITITE2JT6WNkSwi9Pbnvi7pDeEKHTYLNyXpsmOo+TgeUmbBpi8rxNoVUtMIzqd36Zd9zKGFaaLjAsddDqirbiZq5Tgd28GcvqJ5IrH5MQcgfSVkMv1rDDD3kDBxGTZKagYp++TTJAAi6J4Xxa0KDMhTFwrkHQJRbY8nWIIM201GIuAxfP5u58EaEhQnBIpuvuSk9rkUxm7348pvMU8qxnfLVv0sAyF6TwqOJWEL+8IxIyiudsGDHde+SGxcF28OE7dLGk5kEaIzkZI/dLnj3vY+5g1+DVg2Ap4+mehtJQXFYKhIFMXZ/FvUflBcbnIH0Jv5bVX1gHJOVkKFoG5+fKUmDEU7hmn1bGvPrDX5+zTnZ8OfHNvM9FFmbxMGiYKhg3sSzcWMl8JvSy38huour44meWtBnBEWtC9pBR3lozZSpnviKlgYfBGeqpCq18DEOTge09wZKlziF0pviFDdT/0G766s7g3hNi33t4oRf5Zyz3FOXPkOwxrEFvEl/26b3wpQC83qFaKfYvL14u94axNvTKyPlHBLxpkvrJI6BtPvy1KT9bBgERwz27vTQAqDJP5hplviqspy6R8B0FtGSl761PAel2iAEunRb5luE9CiNoYisxdoE1K2iAAZ4MulXZbjL3npBk87dLQCvQZ8M8fKp5L+83im/LNludf2rUyMZIANN8GgNa0y97wBSBrtmNxwjxljk28o7sAqu0Xww+A339eXRTdgLgpR/8ejJdSxj+vLnKjN6vBsHNdizDz08UGeXNYDAyMJkWjETu1VyYuB3r88XEuOXKbyIsfZrZOs+sqA+B0494S6ELB8OGJkNSc9ewxs+3KADU33/lm0SDwDr8FlC4tIwlTk6eI7cMpbLKjmHk+K74GvZe7ZqGU8QC8T+Rju9BbVl3jUqqIXy0Klk5EiNyjJF3NX0IitS3KyCNmNjuU/QIa55P2rq3I+gdnF+xw9/allL0v9O21L3bLp+35y/L/YgBL01Bm0slk7vA9CM14qsVwjISZOWz6JByAnY5fDDntHDlUkontDk8/1+A5z1wDKHzfYYWF0qdWOBq0O6EkOH5I7T2dU1aeKiZts1o/pzkKS5PH/ctAZjpAveEnfR6lNpHFJgWcXw4Xh+Ywh4Q1ut7LNy/ZGp6U49vUX9F/XyqvABnnl8MEJ4SzlaxKGxSt0ic6rD3vrIch2xfZ5Yi1Wb32ae3CwgdGpXeLnvUcZ4rK9z+19vPiNiTxllRQ328x70vjqX/2vcjn3el/LwRET2FQRtogYMzdi425HiiytjflSlNjy4yPN1K26hvNfrzugKEIElwjvoxd11o7PXn8sokb0GoDZWlRCvtH24W41JAhWWbwVN8NVEZbs/tzZeSD3ck7l7TMqdrObbWzVN0haSaCmzU54WvKFgEBXw/oL+kJD05kvDla45XANkg2PgNJQyuJyUeDSuuCltTRkYf66cf+sK3aWq3IzQqG2MGxiOWXU7Lf6zct6YXnZLyCpSfs5vtO66TcQCf/D4yciZ92T99Wy1WkNIwNtKOz1mkDfSQNLGmAbPugWzuo3JA8QC2KIxmojLfNdiv+uxWatnU50eziAW6Cx0zqOAaq/4Pau18ad+FkgO4RySjFkaH2S3vrj/goei3pzaXxxVZyzOBRzCOUohgY9j9qZdzH9VXgAwHCFF/dZDJ4wRi5ZK+T0iduxttBqxmZbYcGRm6Qlm5V7pAiBvZnZmQdozp0bVlSuRVVUcfrA8OHSo5dCjzk+pOQVj8QAyoPtbHdNqrud31JJXaf3vuMldJnzETRX+D6jEImKYcsWe+515ZsLAp+dEISIg6H7a0uzYod4H/wUVuSN0mY88MDSk5BOru9K95PBjpD4YSzLqELfTnbmgGjV4X9VSNZmAU5V3hNx0WlZHVkRS9orP4/NRsN6th+zXY1+EcbNd3CkbULUo78aLMGbLNmw6NpI0WH+sAqcPfV1f/ifDPQj83q722O+J7q2Lig9I4fbdaA66KwPsYSFBmYc8DKUOR/GsYc6yPzKi2lz7ElsHCor8Ic69H2bGxB+IosINHWBxaqGCjAFMV+zo7vVuTMfJ49sS2O2RPuG2pT/1jL+8HX7qmBp+0a7GfbCnNtnO1Yfk6LZqC+CtlhHBzM3kmorpVh+szO3tBhAamTuddR536mn5Zh8s6d15bwgAZZpw41z451WzKI17I7y+72bXif/FQw/TNfqB9/X17F+3Bf9N2KuOHw3EDcXWibTXpDomDpjAmzfL87oWO/0mzLOTh2mLuboRie1QFfOhfbHj2Rr1+FEfDH3gTMTrwTWdM6NByuaoV6VWWytPM6S52omkn04Lkw+Z3vhNe0OiyvZiTWLs1IiBjxy4tYvp9XwZkl44m2bU56tmn62M/GzjDNE2F7mkLqTi3J++PMl7ZXmc5au5ceOVfGDB2LyRvw/UX8/y7iTPuEOQBj0IznxovG/KdnCycuLE2pIRZkazL7cWw6IGygh51O/zpAjFW6SBmb99weOfLM8c/mF8b4lvqSzRhXKd484JGjswGsFXyR8zlPosvoa33sGKjDMZF+Dr80ABiJAR1129enlA2PBpnO5UIMTlm7EpWT+G86Y2WVR8W1+h1xpvw04kBMM2FADHwLUo0YWFpoR5KZjzqYY14o0z0xhp4z4ieGMgea1XKcsjfSUFOtuB5egeACzYFmopSgAlS9klxvhgeEUERy8VUQEQTSCS7OyZLqYl2Iwh4Cv2aiK7TEp7kQ00s45R6WD58iSuzK8aPnYpQYs2sdYIrhj96UG6eieBvUc4zRc+eXTjntouAc7yQVUszqo7v2SymaJphXVtEE80lobN3lMI34Sf5vl70VcOX9BnxfRk5gADceTwlBBW2kJDCpXj50e3uLGUkUVQ6mOGI7ghjdyqoKsHypfUQ01n1ckuJniRrdxOrgUF/iTJDy4Y9atyS3sloLRFZNVskunXJmxR7aJbSj1ME5wwx6Fe5laNisRbRQ0ElLTMZMqLg4oApzd1dTlcRhLas4Mnu5paJWF9vPya1V8+RwAq9swwdHzKkDbzXD9T+2uW4gMNfF8yuCKvtexw57QebVIXW7hs85oZjXze5rD/YhYi4anyEtoRJnLaS3HibR9N6BMfglFPNR+buVvEMxaKKoQo4bzpSr8ixmA4oou6wkJ4x+6DKazo26SuBnXCyKDrlOkXUGBazsjAXxzuHes/n6iObpI/gCz9vs8ylLKr/RyTnzqw2LFIWijh1ppcf3mWgPa8HjTqw4WlJutZ1zQrQ6JZvc8QIYvjH4uD6ewtrOqVTrUad87f31LVkPU9zTJrKW7FfD7vc1Ac76lVMfbqS40w+vk5AZI1yDRmFFlVkuKoGvJ+rsYYnTQ+0pUM5bzTQqe7VCdYp72KwlRDHRuMPxk1SqAwgvGFeSyYu2LDOY63q1JOR6vx5Wkq40xq2nqIXFmgboBSVSWD3B2VrXbF1eac+VxIuKrJ32OlQviUoyx7gu067cCsdA4mRzp9hIfZYzgqtfN86XnjDiWFkLiw5VaS7tDpPx+dY6d6qcVZLfmRhk90i4z1yRJlzMNpat/V09Y6B55kJ4Je/CF2OwB9G7rWuNaamHKyY3GkQgh2ly/Z0BMzCwNxmeuAmvggfDcCxhaAPXGx/War1WRDVt8mGSgqls+uD52IWa9TeA4ic4NjihRS1u04M4Jr+H7XimBU1iDqggaKyw3Af+DO47kJ9ILYmfwTXCuYi9TdYbtfIJfh28kUa5zyHH8Dw9tdWXiHnX+scxKu+CndkVjUur0qVxW10mOf5nifIPe41j02d7BmBLp5RQnTz5UP725J+UnVdPEQ68yzuPa1jysntPbYZH9+xD/Z/keMtztSon8O+NNZdOjOflguODhor6f1Yz58skHEed+iX4L8F/Cf5/peDWa8DzS9IutTn78NK0OrMkHclgi0Grf1b/kfnQavWiShVk2KN9OnkPQpQAUW5vgrku1V8Ot4jE+TIWI3daUldUIXE54sML+TgD6CB2NDUFqp63cYE7c6G0lOwj7PMxyyIVpIDyqf7K1K4ffZXtUEZSWbPs0dXHgWvHDdZz9i7MGYKWQ6vBYXfWKWunA/rRPfR9jfqvlTRj4Nr06Ma0ZZEYWUmY/JoF9vzNzOoDV2xttVMOXAEoRkH/SpbQwu4D6GUdQFSR5VB4TPFdiYW7mqQlYRmrHxgsFyoWFQV7upesX1T2ygB4o4PeulpyZivQwdVF05orAWCrF7jOWERITxmo1SOvD2/7576J48DncX1xzqK7rAHm0y7dWa+snQAIJrvPcAFVB7oA187zNmYCgq0DOli9WDBlBVjl19fqxNTTF8+y+xO0elGm7O5gkuHlITyGH3lYH8Um0o3DS4wEbx8Sm42mu8f6bNHB7LH9ZEL4ZLVrT9XnVP5gLmngQimTYsLO7NmJwZBoneMhj+MALqQ8Vy3i4mSkdb2kZfER94sP1r2A6/rGBfbJwmMIKZuzJjfhTMM75SKrUgG5buiv2bPIYEaAB8GlXwlhPy+HB8g+NMuNqDXkIGpnCk35w15k45jGMnVAzQXjf3yGLfhH9vP2lL55P4I1Bp6tn1/pfuuWKAMqV1LO4Myp+E6cJ87P0RiXZ4F/gACscC4WZK+TUR6fPVuL0qgj9SuBnCot+h2HPyitQdzzrMKJg9+Hj01lLOCGFYBajbL3bokAE31VNKX0p134hb5yelVT59PnuzcqypL50bYOMGqHOLh/5R0KqZcz4roeBjIx3mQd0ZMLFNG6zQ+9fmwdeTw/QzttjnXkBQ6P5JNRB58HfhgwqK7rYADZxJ+ZcXHfD/MpAJI76yH1p67eCjr53F4z8jbHyAUWlL7+5lJ9nodjUXqXEhVMbHZUlpeh5Gef7ZifC860bf4RsG73hFLXgpUwczuJeuRPlNAiTLUCJEIwno5Gslv3m7Lu4F5GDGeHdhvzP163HePNbsJFDI8N8dBYDMR/Z7cD0QDh06GEC2F4+UH8aCxHmi6/uyPWnbhNL2qul01i32lN5VFfh5pyklZxwaf9W5UUeq2/XqXge9aIs2aEY6kkETmKpq03xaDkMG2/YrkgHpFRfGpTYkTPLUBJZU15Xj/S2+OjkVZYkOtcv52E2NdyEoNBFF3X32z/B2WgUN50NzKOweFZuLWiQ5i9iKLVKjAofJTJ53ElOOc1kN6UJFMaIS9a3I+GmaNgIt4MhzO3Zh0sRM5vZXCHSI+Kg1XcvF2l1tWEcuPq+QM7Idzu0DGlkcvRLGaYRlQ0y7EkAFe6LIfpMMouwl+YHXs8FHGxbvyp/9SncDtbp/pAu7y26z/cnvrnc1U4VlatcqTHlHvn3erCQBwlDwvy45blKIvNububOudrs8JGbIVBraz5qcCDUPiWI9SOQcB5w7Tncg40n+a0iDHLYNn0Dm1kGBBxqMBGUQUOouz5XRFRHqKw9TGu8A3pw91Cj2EHh5o8CwvIk+bdXaVmyIdFPU7hveZYJ8N7WRI/3HCLiKYMzIg31RbuoGFxdaO6yClJSVpts43Lq8BXKX19sZjpVZwIX9VqoPIYzXOBEYoem5ZKBuw1dz7UEoUNOfhSG6iQbLtDBbGOB6VcuUI46/qWZBl1ec47mTyTIjhtWl1Hd7a/irB1B7KCsP7L5x95y9fuwzGgmGFGoWpnAkv3xqRAhWIcayVRPuqbbaq2Vmdb7bRZo9Klul6C976jjTlWrgy1B01BzQvk5bEgrr1ciQeJLO3u+AEXA+I9fFDoHDdQbrW5f0J0r4dq9VOA1eoOBpBh/YecL25ZCA4ghxuV++w1nwM/1Og6s15KMeOiLZbPX5e3UpwX0mwqmOu9ucJObMIEOcy8Lhn5cp4/W2zfn4kzodx4GenOcNtRYgmiWqsv/cIXc2y6wc0s0R9qvDWvxqlUqxIrlVNHq5iE7UDhipt4JUe4AzWRQeQ3qPZXQAQDAZnTY3xtZNwJKcbDQl9vtrW3oDf0YA2B0sXP7b6eTde1h5TYYuXRQnU3zO770TjPPnWMFxqFQqsLMw42X/4Rk21CqWJAre4PcTGonEAQ2XuNeqNiqVvEuPx7ytwTIhNHb/MMBakVEwjMaEjba5YiCxV9xrP2JUGXLMCgg9+nQMUmyi7e7dlMAJR3fyUvCTLwFhuynoKC3J9fN9a7YBRisG+LtzxaeCjXtUUd/dUcK4M3ctn6I3G3CGuCYRbaLWNVkrWc8U0a3A/KJkJP/GgmG57IzATNvnysb6qK9Iakd7I6NM/K90rkkJ09whCv+sp4VVsGOaINIY1kPoferASz8G6R6+PlmU6lao1yRRtQ7MPy4uB5bhV3ciQxdaHiRoOOrySzLZzAfSeq/IHc9KwZ37t+YYp3fQWyXrI2WPoTQ2lVoRsOwyQe9RB8XovSJzDRq/KiQX6Q6rtA4Qvl9PoLgWlMp1ctTLKrSFCTWKxgAj6roLJWK5UaevDF+KYtbJQ5vPuPiZYkMMUc29ewnfOYKS+lncGVusX1P/75TNVpgPjF5sysBeJhyoGfU7JRyDPSnxmGmpf1j8dReBs4fs3bqB1UlmkEi5xZegca/HSvsJjUkRJmo0ld1xRFf2j9rrUb8wqTx9+eLgKGw6ohm+aF2WiNDbACApVsj2+uQnoUUMnvKOzCW+Mw11SgpcuQVcBCy1EZR8DPS8VYpUpsDIdBdorYXd1VHcvfd+v0l5H5wW+y8vPuhcGvAwiFLMOwz3Wl5vG2WbPb1vtIgJ7wcOEHZ079mwsjYMRtFwePmfAnMbPx70B08tmPN56/UF0/kkWNBo2YYC7aLozFNmb1R3YiwwRVAdbbH+dJD5Q/K7Ta8t44fzX4PYo/lfVjZASyNVd95aPzB2uoQYIpLbIq8nbFNejL6zPe1q5LMuz46oie9wzEZObE3uqau30AxGhTj7gPDKI3s/R7tix4orgo+AsWJOgrFhyu19b5Kx9OC7nmA1Ld32pTviAV0AwI8jPSGN40WQ5mDQL3X7uylTwVJTcrJhINUjc6+2xhz6ebmptq9R6hWEK4flj3hcpB+bCJWrlQraqpt2M3HU4ftH1ijt2ViV2ATF+A3qXzOjRsNnLL6uiTzaZkLjC2pd75EA3appu0MB/TDkCtbvured6hJkXGKz1OwP8NjgHglzPVZZk/QO+VX7p68C96bldimNehtGLJlbXLUVNdIr9u/39/e+RTONYr64InO0Yrwp0924xBs2vW2854uoG66+XjOn6vLBvYbSLrsdQa4eBacFbE11cuo5Pp9LnBsU+prqw3z+UrrupIFn0O86P4ONcf8VVZvMJ1Yv4Wj+mowL0VHqDuMaD7ipTs16BHkH/wWy5/fNiwPFV+hTnW43rForWtB5uBOjHudI5kaTNto4M59tDOCtI/liR7PI5kM7tPe4BEwfGH+58tKgOvAVUi9OIV83aTgFDn1eDtbz5wzP+xhJOwN4YUHH5FRxmppntl8Rrfofm5/mFVsaPcAoNHpOnCAIYJfwLH7J1tCjWZ4ce4zsT0QOZeQDLm8rWX4mrmhYe22KNtlqlRzzz3MiorWZURDB9XGm8Yxx8ei0UPx7LQgo+2/I8H915OyaZufmS4oJDtq4+LgU2+XsVV5s7M3nSdvelSOfnsd4I88yu/FcJr7ae4cC7s6Q15eTVso2Wc5HJ4ZROn40S0BDD+KiV0dFMrgPLozovpmMUW3w6tHjIVzBJVtsZzyTMJ5Ar1KI+TbMcXwVcoAz29VqMdJuV27Q6GHTueG0qrTEEtKmVx066ALdcttuVN4T+jQUeFa8Wi4LWHK2kbaCXMvhApmxrEUeXaMsZvsSy2Wk7/BB8WV9YsulOFGoeqw08kB/hCuOe4D+13fcE993gtP3MFP3OFaKWaXAg6t5dOPbcSCr8PdnZdPJP7YB3MYgIS05KtoiYUp8anGT7hEQsnHKWPTDiObirjflhlGia3weKSpKWdxioc8/0jPwVM3cCOiDjTe6jRrSwpXObFQs6NnOYy8yhVilnBuj2y/aWkjCeZS2h5NbjrN4baWGxDaexDxRzHc6nHasSwM6HiW1U2e6e6WPRJQ/fOGdrvKDHfzoJkWwiKWY7C4gTUCLzANw6jdVJyz61lHmM6gYfCJClGZwyXFiRy/d696l+5XB2L8RbNmLgWZX6PUJTjmRb6H4Qds/7ZcPKf2TL+BFzZW3fHRku3Vi05HC/z69rxbsts3uoNg4orGLk4imZqXMfRaFDsaYVC03+Hx5FtSPlHu+Ki1EiId3ulORPGlTvR0paovnZN4nAqRkL8oVpFl7E8NqY78B1cMaBg+E6xfIlW30vVuuc3FEyVLvqJAmHRvTgsHpjVpmTvoPnrnTYquaasBOnVyna98pg5UcZExThLOxAO5WA0xgYCC22fVlgQzuJpa3S6zmH5X3PkJfy69z+XpTPq8mLr4m+CLLcG9yxMMBzZe9ccqIBtMJjoCudsVCJyLiLMYa7MTz2561CM6AoPGoDKZtikE6LcMa6kyAniQaSrcy2/zuStbR+p5yXq8JDJ6a1Sd0q1+6h4ShTgNTFpTpDFe50eSMJqDB+iXqyHmpGRxJ5KnbIECgeX7YsXlsLUNSPSZc2n8Bta5S4zBlN4W+1rBqoZCNPqBp33x49/eTiOoMt761n5pSqXBkEiTwn2GEnvAnKJzeCzhTMNd6PMYgC1dPqn7h9VT+xCVNtGx4V6DRAII/Wx3ESeomGWkEskqRRIhNkm3nFkZrgLkG8auxfNUgCKvZni7iOSOaRe80B/5amWQDW3OBPxf9EBchbBiUB9l/ds4Fj9EffB96sWQtASGMHPJxjElAXbBYFEl7oV6kRI+T986/Pub9nFZbTYI+gP2/gQxIdKQA+MsKT52ZT95J3BtJHcXXf2BB3uLPdbwCmS9eLWPBdUQUXYYJpXCJ436hU64Z8XsLLuuV9S5PxgEuGrVN944F+jW+NGWKIMRMmUv1YbYlKu/bPpPcYO6dKs/7aLR7qhibIj8Sdzi0fDxS0Lh/7LLp2dtU8mg8R/NrHZ3mt+dMTgv+wJsiaMRnS//Nmsamn5kfaLa//L5ik7DUPI/yeia0rBIkac6F2osUlMGfeyYCqth2nM4hLpsz04LoAgCn4H1fjon26YuJPcwdoWabOEAG5jKX18nlcIhD/MHFOaHSez5yEE4ZvH4ETW/ASxUAST68UaFNQ1RPYJFaMBKktjjQKPIyliqv7h3xqcWdkh8Q/8In273MVtD7kpIBEwBOGK86INQvNTpmobRFbVPW8H8MAD2OWRVYs1axUDErC8eqsmUbSVduInaEV63ZIw6fT6RctpZjKRqgC4wqNChri6a8Z6iENYvMKzvrwlMU/xsOueRilYQegJc0/LK8D4ZLF4fPpTdH6PUbDwuvkNtRAj5GB5x+Gzu87333kSQFu3cIYqRe42h8ihGt6O7ZVJ4uo0Hm3s2v/miEX9/Haoj0PuOxbirTvxUkq2ZyupTNvyr6vdjRjxhbJ+WWTl/CYi7f13ocj5TUlfJx/fWjRVus/sr3t81ZXru4eDqJ6jT/IbhT9nLbVZa367Uv6Ly0vLM7/fGVBGYgFk8ZZbZeTfN960/fhsoei6Gz/P07erfzbWL5rLdvv019bpv646zlo84v4i9IvQ/32E+qZS+jZBeK6h+LDR60S7+K90wRRmz1miHas0IH14/9RWGj8jpNmY3T1GDfU8FdFzY5/d1kfbuH+fj/qLgQuR+eSHOBm5WLFUDHcns/fNtxTxsbcqPN+DjYAI6CGus186bDS7BUUCrlaIoFlvjDxoWOc8p2HXTpnIk6YFJerbl3wWkAIgE39mPGFSQ6h4NKSa8qT5wjk8y89UVwLpuXnJjdms0phtaSnQ+CkBuzOAwe/jMuPxGyQVtxcUM7/sf65zf3jscgzhxJq0FHcqvvfMzG0gZyD/XJQzREdDADVUK0bu24KcwQm4mKfq43nSDbFlSTJrGTDsTLjwMrygWKu38FocogYxwZzxj+GmkuamxgThs5+IA/vT3amPiw5DYDUDKKLgq6tg5oVOPxNV38Jp4zwOmN/SUHJivR/GT4ZiUm7Kb2vmPQ/OWHfXuvP9oZWC8MVnex2+bRytb4nvMjDHoiGFkjgz5ahLAOSutZgzJA3QEamGGW89K/6ECiWI2vQPVadAXyaLbu6acAprkWNxNcnDl+P7XsfxDfZjBuQZBvtcNS+QAfMKjvzHoWAj9SO3Nx2hluMaD2F96yUj94qv6zoU5V7fYn+wRifnA063OvQLrseu74Yuiqv2FaFqjkmUFav5M8b9gTYItDZGKQ8Lkto+Rcla12198kVLmQxsRiJm2eKVupQ+Dz26MwxJDRVg3eu1u3MLreNCubT7Ygg9f0WftvKA1L2j4mAPYsjJfZi213bmODs4luofBm+0MxWB138wXQQJhT3XBz6NfrcmuMD/gRKsxPyZzNzRS7gYEMIPC60eJ63doeytV6GoPtj81Fkl+fyrhk1YVPk197Jt1OQFkbtvzbv/kR3IuJsrg56+JOXMtZxZRrEHqr8esfGZYtQdS3FF1sYhx3QUxB2MSuaxXliQxaBKPuria1HbAeOBHGBTeomj+GDnP1vHdrdqVsmL72664Fwf6CSQCNNdzOpfu2w3wqbwoFaxj33GK0/tNeoOoTfH0iyC6K6HWuiGUD6J2aa6tvSz6VGPmc/rgiBxIRkVETmunZK0MsRGzq6EMM1q/hT7tzjJbMHvV/gX9gW2MjH0JNXm1TIFyNt+r0s3LaimfMdfW5ENkbeLZ0qLMORQkfpuTXtYN0sgnrVoGbfkW+w75mrjiS3kQX406PM2B/g/u5lPG3YrxKHVfgLyh86Fs9MHxH+kG6hxzLkDiw6/aP1INysFWou8eH5t9O9s45lm8x9Hzb/nNEnYDHnxYfeTwt9pAMCg4fdzWxdF5g/yLwQii75uVFlIdidz7RYtxJqZ1f99ia+16Oi7m+wC9UZYZtfqRanrR7Idxyxf9HXxAnX3W5/bbf4jiv6+JBBf9PVtywXqxdZ5IQvl7qUFpcy5/uNA/t/Ub5/ZU7po+XpBKR8EQotDQuoH9WqNtvzMRbpfZBK5Xyb5ZRKVx8j68QDMYI8hvfzs+BhegA/9XlGEjT0dCqGQdl5v+68188z4fowDYbZvWhYnhhny9wXKnZ+Xy0Z8PH5ensRIBaUVExvk/l20APUVl43vPPnmQ884IbTamNSks26+HBMHcMmHRbjk7m2g2IdLQzDcUjKth/sxryodVc30FF/9HrwuI7i3f/fGIgbhElSpOQLI+/8oTFNFwTbbzH2D5+ouRMwUXAAtfQYlvnO3XDHn9M8Pe+2qLZ58Mqiz9N5SNc8O58Yv4W8m0pcufTXeSjc3NdyhmC1ZWN+97RKs85C5mxKwVNman9Jnh+e0N7H9FNRmfGTnOvS1lipV/7P+Kyfu0xm5vfty0tInCHQT+PerFaHwNx6CU9Clj5MBvr4pZd56HLNNPzn2IgoWFg4uClt6MuFvUEqtKViErN5vX0gKpU0fOIf/cw7gewDEH25cNJ3uVrgI/Y6AHtF/EfpF6H+LUJM4eGz+0Ge/HL4r89QD207+q614owvkPCXMFQZssu/nqc/Y6W7EFzt816Ii5np8n1oJBD3jECphPJVMZIZWcb1CbU15U8MmOcP+fv3N1P0h1k3vHk1/budN03ClKJ5Cb9j0UOiXyS/lDUskTFHwOVmGj7gdDFod3ssluYQ7mPKV9lYTonTN4yDoNtzoX1uE1JqYPeGjY83WUkZe6YS7bmEFaC5QyphjV6wfbL/ykFr5cJHc/vZuX5hfOvsBYE9buzMXC6KIMeEIjfjJ+Y1GElgxKZO/TmOQNl3y5l4J7L+HQ4+ODUkhS9xU0L1lOFPucxX7AxbLWkyVBP5cX64PjvJnPIqX3KDWpesnQNVL4tgPdXLovOBhONYdY3Ny9iqqKoumudP91Ksljr/KCawK4/T1kHH9F31V4dKdhGtQsTl3KcVajhOdxVr1UKGfWfgAl2Nsf6iGPECMEWE8SZg5KSxNYPIJpMNzxqSBCgKKhpkzRpO0kHFoFq0UDXnmnGNMRt/fB4FF2wqvazVhnVej6usp376H+mlGi9PfiowL/XjPzeTT21i1mnsPgILq5WVZsRKzuzL1frvN5gzLeuQOgRwsa0xOSUryrniQS0cuR6qxuDfXxWqmxvmpIPXLzt0LUKD4793n02aO9WxnPvx6X3rpxdKUvjtQOLH55bblcFe3/US1eicpSLbZXBV5G1JciCUzwI2KNLktj1XisShKCivF/HbDMYgGuDqYMyABx3qvdz8omCtAqummfVm7CPEQM/86c5cCtYeWWCnCrKbuocQlseoSWOYMm20XR1H5Q/4RLM5KinMThBrXAYHXFv6mH2J6RXR1/5NkBFAjtcG6Jn1SvZEZj1q37CxfwlQA2xugcHH5nAcB7EPebKu4ZXfJitnkSIT0ZwadcJj40T3MNpb6iHxDxX41KIEhCj7lKEmrI3W9kcYV2ssrqbOqAk7sHS2ezmaQjTvKUBD9GgLXSr+fgJbZZ/Q+S0DNO+a8yXEYl/azM5dSMItsE2cORODPnGIScS8fH3aOaoldy/CM8yOj9vb6N8njSpdtUmJyW4ps4mREeKRYvJAUrrys1b9CCCo21sen8WQ5qDVsBe45btJ4Dj3Al2aKQ1EqQypakvE/J3p8G3Z64OllyOqLyYd/4j5AdZXbYpJ3wDWctvQU9jfkuvHc0hDje9464uvxftHssY/MAlQ85RXI2/IvovNXa7d49iyw89h+ARMWnF/ZEfDPY5vbodXVEoIvYwmuEeeY+7ebAFEeMmEcquOLSV3tCGvLUDD1/Ld4Ffb14/OHLHdnv6gKxzGy0JzPRHwtHR/x9dUqnDhYc/1K5+3IVz8Z7DtEwR61LyXIn/eP2W8tkREDquu7fdmxvYQESRWlBAzg0DMnoyUneqKuWMk0sgyNP/wMNXSIgU8LsHomomI5KTi37JiVASgaLRSCmkKECkgYAd/HHDvz16kzCfO4GeJd94uSga/GN//sYO4mZJyQnjmW1OIHhUP0Syjcm6AgJpYCETReLpsIYPvMT6SfWnwuRVfkr9EoBiS1r+ZQ7MxOEkJ1XtOP34C7i/9pGkdEfQtd+uu1Bj7DUO40YPRUqyW8psKzXpLt4B0zN/7blQqpj6QGVY935s4q0GX1IsusKpY+Y2eO9YkBMS+ym00qRt3DINiKzwjnlVIv4BHrLDG2WNEtOX5EZxWT+y9fY09Fwn/irYA5H9cYfkkOyhyH/hTAPbKLo/+27Gfnn+cZeboC91+c/Rfg+EXoF6H/fULPr0Gr80ym8zOZtF1h/Ve2hgTL/ckq7x0HSq4q/0P38td33EDRbi0q+iuft9PfyaBHdsxlGA755wP16NWl6lGj1O1GG70METuWjHyqTV9efeij1A0/2eX1Mjj/ZVtQ2c73S58UZEij4yOGLub/rBj+RfwX8V/EfxH/RfwX8V/EfxH/RfwX8V/EfxH/RfwX8V/EfxH/P0N8SyxI58KspxtIfkXdJZ0fH+0bVjSbcEf/uOiWr1IbJF1T9/wi5fkfBz+RA4y2IesVzRbNxAp/Wa02995pxiC0qWf+wWrB/3q07vNjlvEDanFJkdNLPCzE7ZOQGHlaFt2UGVzevuQjfx8fv9qvL+aBcKta+sG9LwOqYvDBQ907lnoo3E1xjRN/6CdHUeUdmfO9X4djh1wvnmcPe5Grwtn36NSq6Q5yWXibFu/wLHPYa0qPs5HH/n5+orvsOQLPbeoR8CZ4g7HkU/zQm3+SbY2nnFzJOyNmrtO7edM7tfJWHZ7jT9cPNJvobz2BZ97hvKsLrfDEkE/MFJaPB49lEO/XmXn246VhRpNsugsP0z6RsM9I4vurS577iVm4V+Z6BB1Gob5aaVkr7ZKyEb2oyc11nvE0v3s/XppyVFJhxcjGFde38ph6t6VhFvFVuQJRiendWbHfnz//gSXsIVK9Y+7RsWkDCx3D6ZEqfFidwUm3TwH6trxjC0w8b7+gWgaw0X1ILHNWAnb54Zq/H1ptpgEtOnWXfoicxaGlbslsd7rQ6xOmdN2mka13+s8DQYoiBJ3HvTra50+nKcIK3H8zLsWBNb77a2SXkObNitEnczPGPl9U1+fx/T2Jk8097Q55i4yS26QO2PQ2YNOMHdrsNchivdB3uGLb+xsl1ba6qVbPxnxxJASoVn9KojS9yKbkkZRTtx9T3L/XF1QQCrLOdADCQwcgp2/14a1eivH04CNO0Puz7bfNTi6HVn8SdwN+JcWARnbUS7c19RQmRTZiZq6PvUrJHN9e1uAG+NnzWSGrbjPWjXTiF8rs0Fsl0ePzj6YgLZOFOffqc4mT7R0fC2XgWTghuvxtzDy9AmR93MazwQI+r6eZN6c1Spr7lGfbO6kl+Fo0muMimO5s5kNCubOf8fzQUDqZHY7Xv4DRzdgyHqMV0Rd5/jZ7qF9CMG5qor+KzHrhSiYavCUVIWiZz3B9aHZSgj5/v8lXWjjFcsqwq0RnfbMPvYMaEpQY9qiVaYXaEbSi085/7E9I6p5qltWHZ/PP6pR7DvxSEAcPat2QxlsnRXbL188V+avC9/nZpqt96eUXCd6MUdCjroy1MmHVnlL7LNL7HKLFpHbViENZ0xy9yqBjgTptdl01/v0RMef1Y8Olv0zI1IYZpu6IozqEQWhj7aiMPZr9M1LRFpiuMJ/sA1OGQnEzF4zww9x5tktTNOqQoyPHXDtdM3LLFEYE7bwz5a5WpnWcz0FCPlI/FDlzTDAEcqXEP3JurU2i3aozGxRgoN94HO1X7z1oshsZF5poe/K+9hn8TuPMw6O5hfKf8aPp/FpypXgodihXIjpHPsByhsBINg4BzbRUxPWTXVXXI/IKH8eh2a5S+0p0wH0Wia/CTlPKfF7YG+lBqyPIZslVt1k8lQsP3hikhiVOVw8I+1ua1WvT584/aJEBmHKsvxvXc0xq5Ol7JWYaXQLwo9JNfrnCQoV3N46YV6obf1qXSOBdmMMLs2TaGHMMQxwhZzOp39lCCqN2/BxtI41CCA70di7hlZVJKU7xGOxO03JRla5zSVR+SwhjSMYcy0b3pxFxBxJckcUx01T9Zr6QXqlLLoTbhdx4CkPh9AUJlatoe9W3yLVNsPOLBE49p+tTJMCaxrm5pGSZ0NIEwyHKbL72fHwQeCfgWPdYriARZ6xLwXSBC+y6MjbAaogNfmf5BF4d8V3hXeNPM2UGLsoKsKn9+rKbkeZYxICKAgwEv/IaCo8g8VxNJ7/62PTfw/NCvshxCVdT0vavnVZNvsnTJ9jZw5Brkt/kI0yUtj62j3xqjt2vhGEt3xvR7RdxfCx/sm4+y7kc2ECXul3no0/iomoiOsqumNJ0pdRYtFoyl9FFH5AnuHDZJG5jxGD+0JgS7gOrnYR/0lMKx/aGznTf8fFty2rQqQ70wVajask0hM4jVmYs3yuPWmuQMNFO8sjIfDvW7pdL8leX1ubcTdFdeQ4XmT8ZnwLdpPt2sD0l27UJ7Z06sXZqPHNI/PcLxcQCeZiigly5EgxkehFm4vEb/RB2JkZDKcF1A66nMsjXDc8Rd/LtQK82lt7ivAcZ53pgQG5oG0rJ33Dwm9L310sWlfN9zl1FPxDFdfyWXp6DjyVxhAxexqJc/c5YNsZO7HZmSNf6cu+sS8mANTsbIodxkGYyMziY4ZCVCMaGRqxhv/MdmEAMPTTAe8jRasK+kJsy6c2rbyyyG4wMcXyVctTw7eCNlOweyXFq9sBGRsVKQcvWDY3djMNjmuG2WCWfpnBYYlLCqDEYcImxVy1lxPef1vG0kii9T3GhItyisDx/upY34jKn3XXlgFwD3yWvTyt4gjnzrOYQNsyf8VDLxobBNSCHJc9eyDA7ETm/wd3yRKOBnWuwn0lCR6D0DdRVBdME3rSlDy0X86bc7W5pkollOqtnsMpeuZzHYvZSDOJD7LimZaj7KdAshABTR0jpS3GH/FaO2s0W3dA/MePP4m1P5WckPp3GsQWpby4k55I0/8NMh3y1gCE7EwwrUWBt7DosLt+VJ1qDH3ulPXmFwyQmcCG7aKIbu15fnTnZLX4vxohhB845Gb2ccX1Lsl/oKAHV7OnrDNLKvNKS3YPcZW9Wkh63T8Dh7rFwpeUdUaSN3YHCK1d0kLBkNTwneU77tryCDgUNNnofkp+SXaXeSavRyunE9SpOjutHOknp6yGHV0T6VnTEj6NPn1tuHh5bJQFmiUQxLpTwFZ9ttXAiSKJ6HGqywk1TUcFnbqZkTyPoYldR6uDkHod7hZreqXUlgRfo22/Bh/wP1UsGX4C4NQeddBavyqu8tTggG7f5OQHpi3EgPcwrXEMyLqpUBsUNkYkZGzdkjfigI1mEpL6NImHk3/7ocdRRGuENDPHydil2aV4MHyX0FYMV5Ago4dV+vlOQ/E4TqXvG73EvZk6KKyf7dXDWc3vYQZnBn5lc1YKqe229OnumEroCr5ydi9KtbHpaunGEaQCFjxJdX7TwqwLwaWhQQlQYBZY1YpB6+HuG+5CR4l6x2YRYhIDCncCEoiMMjK7zK8lJBDEAPtfJLiys9BYJkn7MUFewVkrf9DAaRIi/R/4j2xX6RAup7ynvxxUkvGS2bL8FeFLfuVv6p0MqM4vPFZovvychdhZxlwUML2jlbwjN7NQHR2iva2xlABG9Lej3D9R1bYS19mvBrOkdUdjgR7SN322Sd8SQDbvC6vKzDCOWW7veKJecoO7m8+Ifwdnrh+mz/g1smmKXUGfjfaW8SgVXVaToZZOIZDfP18Zg7MNVWHa//q6hJhnY1Is6quBsXoacOvic3Dmxs0NehQjlSW7kdzx3NhIBrab+1soSPyOwYme7VtbtqShLcXfF5HU3+jX+rZm+DNsbw673uPHjjlfaV+XHAjKqImKBsCPzaarrGXUxO1Kqau6vmzBSjwGhMCrH036zxfYpdo0FtJ4Wj41iApnRKuJtTXvHxKkEJZ79Y4UVDUk/AuCbRjJuggr9BAkf7OFYNRWWi0nQcGb51Oq2lOevhZtWgwcvej0lTyCIOh/Gn8S4Z3e9jO5DKdcB9Aefl4ndI59kqGrefCAPm1KX7HqNzWcjh9mtqzq5g+0A4af2TRXOHk89rNwbLiYAkvtcSumzKCVziWSaMWf4HlEi4sOKotlkfC2CBIChw26uai1aO0zOHPTm1o6eSrUqManb6d9gpyUVotjlJRD3h+wqCddTFP/NxtCqTOXx6chgONbAv76cmQWq7vhEMi9942cn/pEaSjzoS6NQD/9um+Yj4WfnpwqfKhbIv5avsluT7kSs+aMH704X7AyOBgV3u/2e/BSdIHJ9SEMNiBAAZwUIm2OlSkUlVRzDBFw6mdtmymtj0tsnGopm0fNrtPNPMggrT3oM3Slc2nnnOck1nmN7RJ6IzCHzdW/puj6rgJyWMI6gDG+Awl2P1MxcuQsF0TJfD83UBvsMvJ2s2jjPchgPFAAznEardaZki8QE6XbNhQwDEtgeGg5gyTPYqO0vDV68pH5Spuxrcab4cTuHDEGxrBhQtUmZH6tQ5TNbbw7zuTvFPYwZa9D8rt3hiYfPKUJtQocs5S80LAdTPBo+USvHFIoWXZeMqg3Z4RtH5qqYfXj8PNtVl7bx5b1P2XehaCmfmCnq/oakzMvbyFOsBpyEzHjqWsO6l2n8WTFwXROJEnDSLTkFehrOS/LMQ0f46iLjBsq45iW4Y0YA7Clj9LD7KCdt0pg2nWX9h7DuMxfP1bfQ5dzDJBJkL5UHt/oCfqNSOax1/XZ47av2Dpas+Jbmk0fcQNYKK+yGZKDVcdQA/mBAr4tK0JcO5lwTcxQ9oIdGzL95b9Yz8Driw6dUV5PpT4GBRDj5OYv5wXJgRrVAUFHGagimTVANTREbjT/JfUanz9SOt3gVUAiPpGA1OmwZZXMsoZg54SR7Wx0Z1xEBQSejOG/aDc68obkaIh2LXTC22QScX5NRc36RX+37Eo8EuaIdyUAsvH4HxzZ+NHBI1ymo0FCx17HmcWbxgtke4AdPR0ZuM5JSqpXXZ49QffR7j36h93WGFoTt/3xDxaMAH/xGFcF9ijTFvrA2vJXibt0zUK4R+HpOm/VseoauCLKp3lcf2D10Z8Dri0/4Ikebxwl9cY4FbnHh2iCyBxhBtPtdcNTBj2g6e920EzVTDZGFOb4KLAaKw9Ypvzr0bHyoxEDpO/JlecYAfWJtSz6Epv++mYBunJ65zwlSc4sbWA2uazdGNyzAay+BxB1Ol73vYfWysImufvnbe4pEwclxVSMuzC5j7mhxUacH/Xwwb3c6IajkwpAh/UKxSO47kP1O5JY726BwltxDdyIB3XQ+g8AruA9B8Kb0I0tFRcGarsvEwZoBRiyMFWtdVd9I2OLoEQgcqiYQIUKZ93rk3xv2TiRDqB/bV/Py0F/yokH2sO5ReflwRqIxOr/ZD9JruteUP5v6oc9liOJrZOP2ZhHnmI5MTteJxZwDurCwrv+wMfyhLgsX2WjRVg7urTLkJrQTQnj7PZS+FKEzwreUbj1iZ1YfOCvkWB94YWBUkGTnetNJ47aR195IHW2/b2XX/hqWi2arSfEz/Ews+0zg0+jA/vfVV+Y7fFrTUxL7UB7LDqZ2ePH02dbnbO/OPy3wq8hj4FedOfasZUrO1VSdwKc6KbP03k/rVrX3D6ize2YIGHYwnXg/aGA/BLHNu+LTXejOVhCtZusB5xzJOFQyao8lXY53e8C3a1XkKaHU205PROiFZethomDp31PVh6lPCnVXwgQN4uC1D4yn2+2IbLKAd/3wvcMl098rdg0tZWRFxHINZEVlkO7dO5z4h/aNwzghmvwDvXmYfV0r1bEf69d58Pwhol1AlGzki/W2RkFPfHzTV2+xMbm05tt+5sh7QMUYcOY1U7G8grEt9Y/prZ/bcUoky4eqeDugpr44/xCm+GcXLTOD+zOOg/96++SWQmTFTUGF7dNtzm51PJn+XhCeP5WH61qJ9i1mmqxNu57zvdpOWU9lB7VZyV4sRxdYQ8PVyab2puV5fDSN/OT0hU9AtAeLdW0XKUS3KyT81W8MKJV0tGvd9dACj9vXnu9vkWR7xTG1MLMNpm7dmg/jKAinv2cSzosocQqLmLdmMj0SKGHzkwkmT8vHuYjpYONpNo2/mcT58pAodzpsL1XZV3tlYuQqhPJg9G2FJ67XzbH69ff9b5TVfDSezg00Ptct/HUFZOa5pknXE0EynkHci2RFe39/W2nG1vE5q6KxynATJmqFhwh8i5u3129vyKaaE4ZfDCj6Q2za5Omzp9Yrm7mRn39MWb75H+9hNXPDX0p5UfEfL239fhCo8aX31n+8dhVoKv//l6bPBRKJa8Xz/7QRfrwM+HfQ0sbikblb1P8CUEsDBBQAAgAIAC0xTk+y5ZXETQAAAGoAAAAbAAAAdW5pdmVyc2FsL3VuaXZlcnNhbC5wbmcueG1ss7GvyM1RKEstKs7Mz7NVMtQzULK34+WyKShKLctMLVeoAIoBBSFASaHSVsnECMEtz0wpybBVMjcxR4hlpGamZ5TYKpmaGcAF9YFGAgBQSwECAAAUAAIACACiSE5ONmFYAkcDAADhCQAAFAAAAAAAAAABAAAAAAAAAAAAdW5pdmVyc2FsL3BsYXllci54bWxQSwECAAAUAAIACAAsMU5PkEkmJSgFAAD2EwAAHQAAAAAAAAABAAAAAAB5AwAAdW5pdmVyc2FsL2NvbW1vbl9tZXNzYWdlcy5sbmdQSwECAAAUAAIACAAsMU5PFR5gG6MAAAB/AQAALgAAAAAAAAABAAAAAADcCAAAdW5pdmVyc2FsL3BsYXliYWNrX2FuZF9uYXZpZ2F0aW9uX3NldHRpbmdzLnhtbFBLAQIAABQAAgAIACwxTk/ZCkXwUQUAABoeAAAnAAAAAAAAAAEAAAAAAMsJAAB1bml2ZXJzYWwvZmxhc2hfcHVibGlzaGluZ19zZXR0aW5ncy54bWxQSwECAAAUAAIACAAsMU5PK5PQGGYDAACWDAAAIQAAAAAAAAABAAAAAABhDwAAdW5pdmVyc2FsL2ZsYXNoX3NraW5fc2V0dGluZ3MueG1sUEsBAgAAFAACAAgALDFOT9EeaH1OBQAApB0AACYAAAAAAAAAAQAAAAAABhMAAHVuaXZlcnNhbC9odG1sX3B1Ymxpc2hpbmdfc2V0dGluZ3MueG1sUEsBAgAAFAACAAgALDFOT+xMWVK2AQAAegYAAB8AAAAAAAAAAQAAAAAAmBgAAHVuaXZlcnNhbC9odG1sX3NraW5fc2V0dGluZ3MuanNQSwECAAAUAAIACAAsMU5PuOc88l4AAABjAAAAHAAAAAAAAAABAAAAAACLGgAAdW5pdmVyc2FsL2xvY2FsX3NldHRpbmdzLnhtbFBLAQIAABQAAgAIAC0xTk95AiaJX0IAAHJ3AAAXAAAAAAAAAAAAAAAAACMbAAB1bml2ZXJzYWwvdW5pdmVyc2FsLnBuZ1BLAQIAABQAAgAIAC0xTk+y5ZXETQAAAGoAAAAbAAAAAAAAAAEAAAAAALddAAB1bml2ZXJzYWwvdW5pdmVyc2FsLnBuZy54bWxQSwUGAAAAAAoACgAGAwAAPV4AAAAA"/>
  <p:tag name="FLASHSPRING_ZOOM_TAG" val="60"/>
  <p:tag name="ISPRING_PRESENTATION_INFO_2" val="&lt;?xml version=&quot;1.0&quot; encoding=&quot;UTF-8&quot; standalone=&quot;no&quot; ?&gt;&#10;&lt;presentation2&gt;&#10;&#10;  &lt;slides&gt;&#10;    &lt;slide id=&quot;{1B09A634-587D-4938-BC65-C8D95330C5F1}&quot; pptId=&quot;315&quot;/&gt;&#10;    &lt;slide id=&quot;{4F78DCD0-1EF5-4507-AFA8-87F464521D5E}&quot; pptId=&quot;284&quot;/&gt;&#10;    &lt;slide id=&quot;{62004C98-12EA-45FE-9775-ABB4229F711A}&quot; pptId=&quot;306&quot;/&gt;&#10;    &lt;slide id=&quot;{E269B1F4-1531-43F5-99A0-DCE4C2B40238}&quot; pptId=&quot;314&quot;/&gt;&#10;    &lt;slide id=&quot;{6814C4DC-C538-49EF-A804-2F538BDA4474}&quot; pptId=&quot;262&quot;/&gt;&#10;    &lt;slide id=&quot;{DD285217-A494-4302-B732-12E80BFA4527}&quot; pptId=&quot;317&quot;/&gt;&#10;    &lt;slide id=&quot;{C84619E1-0775-4D5B-A7A2-5EEDB35DE01D}&quot; pptId=&quot;285&quot;/&gt;&#10;    &lt;slide id=&quot;{1B356F23-FCE7-4488-B550-C711BDCBA17D}&quot; pptId=&quot;271&quot;/&gt;&#10;    &lt;slide id=&quot;{DCAFD0BD-84A2-4581-AC8B-B54821FF2D08}&quot; pptId=&quot;298&quot;/&gt;&#10;    &lt;slide id=&quot;{54C834BE-3DC8-49B5-A86F-641951CB6211}&quot; pptId=&quot;312&quot;/&gt;&#10;    &lt;slide id=&quot;{9071CD93-75D3-48E7-BD0F-C1D6187EEA64}&quot; pptId=&quot;272&quot;/&gt;&#10;    &lt;slide id=&quot;{8442D23D-9B8E-4E56-A205-268E479DF58B}&quot; pptId=&quot;282&quot;/&gt;&#10;    &lt;slide id=&quot;{B9070CC8-0F94-4F5B-998D-7511882EF5D6}&quot; pptId=&quot;286&quot;/&gt;&#10;    &lt;slide id=&quot;{7CD5EF96-87FC-46CC-AFCF-AE715CF5944E}&quot; pptId=&quot;299&quot;/&gt;&#10;    &lt;slide id=&quot;{56FD4B3C-9639-44B7-9850-7DA72DF31CF5}&quot; pptId=&quot;300&quot;/&gt;&#10;    &lt;slide id=&quot;{730E0A51-B8F7-4856-BC52-C90DBE2AB1D5}&quot; pptId=&quot;309&quot;/&gt;&#10;    &lt;slide id=&quot;{A13A7A8A-7A23-4D3C-935D-99298300E66F}&quot; pptId=&quot;310&quot;/&gt;&#10;    &lt;slide id=&quot;{45A43504-F0B8-4AED-89BC-2622F3829516}&quot; pptId=&quot;311&quot;/&gt;&#10;    &lt;slide id=&quot;{C5B13B36-FBE3-4129-A1EA-CEA9A46DA884}&quot; pptId=&quot;292&quot;/&gt;&#10;    &lt;slide id=&quot;{2F1B2631-DDB3-4573-B010-F9591C0E6958}&quot; pptId=&quot;264&quot;/&gt;&#10;    &lt;slide id=&quot;{BBB8DE70-EB78-41AA-BC66-056627412F4E}&quot; pptId=&quot;301&quot;/&gt;&#10;    &lt;slide id=&quot;{24A9E6A0-9EE6-432F-900E-A4F35D16A90A}&quot; pptId=&quot;294&quot;/&gt;&#10;    &lt;slide id=&quot;{30630098-22F1-4031-B9F2-8C368AB3F0C9}&quot; pptId=&quot;302&quot;/&gt;&#10;    &lt;slide id=&quot;{EB910F21-D441-47E8-A269-4B6E2E982D89}&quot; pptId=&quot;318&quot;/&gt;&#10;    &lt;slide id=&quot;{E0583EE2-A8C4-4944-BB65-55CD387D5A24}&quot; pptId=&quot;303&quot;/&gt;&#10;    &lt;slide id=&quot;{30D8095F-CD9E-43BF-9037-A163125E5E39}&quot; pptId=&quot;296&quot;/&gt;&#10;    &lt;slide id=&quot;{01BA18D9-289B-415E-897F-60AD29F4BC9A}&quot; pptId=&quot;319&quot;/&gt;&#10;    &lt;slide id=&quot;{54F24232-869D-4E67-BBDC-652B52CCE4B5}&quot; pptId=&quot;320&quot;/&gt;&#10;    &lt;slide id=&quot;{DA209808-A49E-463A-94FB-2E921ED51E0E}&quot; pptId=&quot;280&quot;/&gt;&#10;    &lt;slide id=&quot;{766991DD-056A-4181-9D37-B49BA9518739}&quot; pptId=&quot;316&quot;/&gt;&#10;    &lt;slide id=&quot;{2DB6D80C-9B0B-4BB6-8B6A-9F170BF6A34F}&quot; pptId=&quot;304&quot;/&gt;&#10;  &lt;/slides&gt;&#10;&#10;  &lt;narration&gt;&#10;    &lt;audioTracks&gt;&#10;      &lt;audioTrack muted=&quot;false&quot; name=&quot;Đến nhà (2)&quot; resource=&quot;66cb82de&quot; slideId=&quot;{30D8095F-CD9E-43BF-9037-A163125E5E39}&quot; startTime=&quot;0&quot; stepIndex=&quot;0&quot; volume=&quot;1&quot;&gt;&#10;        &lt;audio channels=&quot;1&quot; format=&quot;fltp&quot; sampleRate=&quot;44100&quot;/&gt;&#10;      &lt;/audioTrack&gt;&#10;      &lt;audioTrack muted=&quot;false&quot; name=&quot;K Thúc&quot; resource=&quot;ae9c404c&quot; slideId=&quot;{01BA18D9-289B-415E-897F-60AD29F4BC9A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ULTRA_SCORM_COURCE_TITLE" val="thưc hành ispring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اØ{D448DBF5-B724-48B4-AF33-02759E7EF10A}&quot;,&quot;D:\\TOAN PPT\\Tham khao&quot;]]"/>
  <p:tag name="ISPRING_SCORM_RATE_QUIZZES" val="0"/>
  <p:tag name="ISPRING_SCORM_PASSING_SCORE" val="0.000000"/>
  <p:tag name="ISPRING_SCREEN_RECS_UPDATED" val="C:\Users\TAC\Desktop\TOAN PPT\toan"/>
  <p:tag name="ISPRING_RESOURCE_FOLDER" val="C:\Users\TAC\Desktop\TOAN PPT\toan"/>
  <p:tag name="ISPRING_PRESENTATION_PATH" val="C:\Users\TAC\Desktop\TOAN PPT\toan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B09A634-587D-4938-BC65-C8D95330C5F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B09A634-587D-4938-BC65-C8D95330C5F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6030</TotalTime>
  <Words>3667</Words>
  <Application>Microsoft Office PowerPoint</Application>
  <PresentationFormat>On-screen Show (4:3)</PresentationFormat>
  <Paragraphs>592</Paragraphs>
  <Slides>72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72</vt:i4>
      </vt:variant>
    </vt:vector>
  </HeadingPairs>
  <TitlesOfParts>
    <vt:vector size="97" baseType="lpstr">
      <vt:lpstr>宋体</vt:lpstr>
      <vt:lpstr>#9Slide03 AmpleSoft Bold</vt:lpstr>
      <vt:lpstr>.VnTime</vt:lpstr>
      <vt:lpstr>.VnTimeH</vt:lpstr>
      <vt:lpstr>Arial</vt:lpstr>
      <vt:lpstr>Arima Madurai</vt:lpstr>
      <vt:lpstr>Arima Madurai Black</vt:lpstr>
      <vt:lpstr>Calibri</vt:lpstr>
      <vt:lpstr>Calibri Light</vt:lpstr>
      <vt:lpstr>Cambria</vt:lpstr>
      <vt:lpstr>Garamond</vt:lpstr>
      <vt:lpstr>HP001 4 hàng</vt:lpstr>
      <vt:lpstr>Lucida Sans Unicode</vt:lpstr>
      <vt:lpstr>Pacifico</vt:lpstr>
      <vt:lpstr>Times New Roman</vt:lpstr>
      <vt:lpstr>Tw Cen MT</vt:lpstr>
      <vt:lpstr>VNI-Heather</vt:lpstr>
      <vt:lpstr>VNI-Times</vt:lpstr>
      <vt:lpstr>Wingdings</vt:lpstr>
      <vt:lpstr>Wingdings 3</vt:lpstr>
      <vt:lpstr>Office Theme</vt:lpstr>
      <vt:lpstr>1_Office Theme</vt:lpstr>
      <vt:lpstr>2_Office Theme</vt:lpstr>
      <vt:lpstr>Droplet</vt:lpstr>
      <vt:lpstr>6_Office Theme</vt:lpstr>
      <vt:lpstr>PowerPoint Presentation</vt:lpstr>
      <vt:lpstr>PowerPoint Presentation</vt:lpstr>
      <vt:lpstr>PowerPoint Presentation</vt:lpstr>
      <vt:lpstr>Cháu nghe câu chuyện của bà</vt:lpstr>
      <vt:lpstr>PowerPoint Presentation</vt:lpstr>
      <vt:lpstr>Nội dung bài thơ nói gì?:</vt:lpstr>
      <vt:lpstr> *  tt ViếT   </vt:lpstr>
      <vt:lpstr>               Chú ý: * Cách trình bày bài thơ lục bát:   + Câu 6 viết lùi vào, cách lề vở 3 ô.  + Câu 8 lùi vào 2 ô.  .Đầu dòng thơ viết hoa. . Hết mỗi khổ thơ phải để trống 1 dòng, rồi viết tiếp khổ sau)      Nêu tư thế viết bài </vt:lpstr>
      <vt:lpstr>PowerPoint Presentation</vt:lpstr>
      <vt:lpstr>PowerPoint Presentation</vt:lpstr>
      <vt:lpstr>PowerPoint Presentation</vt:lpstr>
      <vt:lpstr>PowerPoint Presentation</vt:lpstr>
      <vt:lpstr>Củng cố- Dặn dò: Về nhà.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học, học hành, hợp tác xã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thưc hành ispring</dc:title>
  <dc:creator>TAC</dc:creator>
  <cp:lastModifiedBy>Example</cp:lastModifiedBy>
  <cp:revision>426</cp:revision>
  <cp:lastPrinted>2019-10-14T05:35:59Z</cp:lastPrinted>
  <dcterms:created xsi:type="dcterms:W3CDTF">2019-09-29T07:15:25Z</dcterms:created>
  <dcterms:modified xsi:type="dcterms:W3CDTF">2021-09-20T12:29:19Z</dcterms:modified>
</cp:coreProperties>
</file>